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Lst>
  <p:notesMasterIdLst>
    <p:notesMasterId r:id="rId45"/>
  </p:notesMasterIdLst>
  <p:sldIdLst>
    <p:sldId id="455" r:id="rId4"/>
    <p:sldId id="456" r:id="rId5"/>
    <p:sldId id="481" r:id="rId6"/>
    <p:sldId id="482" r:id="rId7"/>
    <p:sldId id="483" r:id="rId8"/>
    <p:sldId id="484" r:id="rId9"/>
    <p:sldId id="485" r:id="rId10"/>
    <p:sldId id="343" r:id="rId11"/>
    <p:sldId id="344" r:id="rId12"/>
    <p:sldId id="345" r:id="rId13"/>
    <p:sldId id="346" r:id="rId14"/>
    <p:sldId id="347" r:id="rId15"/>
    <p:sldId id="348" r:id="rId16"/>
    <p:sldId id="349" r:id="rId17"/>
    <p:sldId id="486" r:id="rId18"/>
    <p:sldId id="487" r:id="rId19"/>
    <p:sldId id="488" r:id="rId20"/>
    <p:sldId id="489" r:id="rId21"/>
    <p:sldId id="490" r:id="rId22"/>
    <p:sldId id="328" r:id="rId23"/>
    <p:sldId id="329" r:id="rId24"/>
    <p:sldId id="330" r:id="rId25"/>
    <p:sldId id="331" r:id="rId26"/>
    <p:sldId id="332" r:id="rId27"/>
    <p:sldId id="285" r:id="rId28"/>
    <p:sldId id="491" r:id="rId29"/>
    <p:sldId id="492" r:id="rId30"/>
    <p:sldId id="493" r:id="rId31"/>
    <p:sldId id="494" r:id="rId32"/>
    <p:sldId id="495" r:id="rId33"/>
    <p:sldId id="496" r:id="rId34"/>
    <p:sldId id="497" r:id="rId35"/>
    <p:sldId id="473" r:id="rId36"/>
    <p:sldId id="498" r:id="rId37"/>
    <p:sldId id="422" r:id="rId38"/>
    <p:sldId id="454" r:id="rId39"/>
    <p:sldId id="476" r:id="rId40"/>
    <p:sldId id="475" r:id="rId41"/>
    <p:sldId id="499" r:id="rId42"/>
    <p:sldId id="282" r:id="rId43"/>
    <p:sldId id="500" r:id="rId4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6E4"/>
    <a:srgbClr val="3A3A3A"/>
    <a:srgbClr val="D99694"/>
    <a:srgbClr val="558ED5"/>
    <a:srgbClr val="F39C45"/>
    <a:srgbClr val="F5F2E8"/>
    <a:srgbClr val="E4E1CE"/>
    <a:srgbClr val="17375E"/>
    <a:srgbClr val="FFFF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41" autoAdjust="0"/>
    <p:restoredTop sz="94660"/>
  </p:normalViewPr>
  <p:slideViewPr>
    <p:cSldViewPr snapToGrid="0">
      <p:cViewPr varScale="1">
        <p:scale>
          <a:sx n="114" d="100"/>
          <a:sy n="114" d="100"/>
        </p:scale>
        <p:origin x="984" y="84"/>
      </p:cViewPr>
      <p:guideLst/>
    </p:cSldViewPr>
  </p:slideViewPr>
  <p:notesTextViewPr>
    <p:cViewPr>
      <p:scale>
        <a:sx n="1" d="1"/>
        <a:sy n="1" d="1"/>
      </p:scale>
      <p:origin x="0" y="0"/>
    </p:cViewPr>
  </p:notesTextViewPr>
  <p:sorterViewPr>
    <p:cViewPr varScale="1">
      <p:scale>
        <a:sx n="100" d="100"/>
        <a:sy n="100" d="100"/>
      </p:scale>
      <p:origin x="0" y="-83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0EBAC5C-CA9F-4E2A-9908-119750936445}"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5E9F2D-9E11-4FD7-A1CC-6368655550A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2242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BF78F79-1048-4F47-BCD5-CC1F7098E13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158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A05ABD9-2389-4023-98FF-9D1565ED23C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85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A51265-F65B-4B5A-8393-6A4C958C812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sz="1800">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96203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D984824-A596-476A-B787-4B9D35D3CA4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529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B2C11A-7A53-48A7-9BBE-5DCEFE2DF0A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2A0853-2673-4A85-8062-8E6DA8D586C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5D75E9-0D08-458D-8DD9-18570F8AB9A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89F6F4-5BB5-45FD-99FE-5324826B950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9E91B1C-AE1C-4C3A-B80F-16B1D204A6C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1529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B029793-27B9-49E9-AC73-4F8DE93131A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53B16-F823-456A-9FEE-4DCAC8F10DA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13233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DBCF10B-01DC-4A7A-8322-7C1063DD4FA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846834-307F-4E61-98B5-5BC2D8FED4A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F78A49-DB72-4193-A05A-03BF6B22CE5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0EAB182-10A2-401B-B4CB-94F8DD819CAA}"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43585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F5D051-286E-4C80-A345-E8E7B6112F9B}"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3099565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606ACD-DD00-4B5C-9520-48E2A60DAA5C}"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326952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BEB859-5E44-4318-B2CB-CD4DF6C59A19}"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39172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960451F-F325-4DC7-8617-2F85377C4909}" type="datetime1">
              <a:rPr kumimoji="1" lang="ja-JP" altLang="en-US" smtClean="0"/>
              <a:t>2024/4/12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4146831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BF6121-81E8-455A-9D3B-2E03172B7A9B}" type="datetime1">
              <a:rPr kumimoji="1" lang="ja-JP" altLang="en-US" smtClean="0"/>
              <a:t>2024/4/12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347350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4E9BF57-A9BC-4EFB-9AF3-400E748AB334}" type="datetime1">
              <a:rPr kumimoji="1" lang="ja-JP" altLang="en-US" smtClean="0"/>
              <a:t>2024/4/12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276911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1E811F-1124-45BE-AAB9-53A97F849AFD}"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6332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3DE206-296B-4899-802B-AA4AB17646F2}"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2086775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7E61741-F2CE-4C84-9E71-6479A3A2DBA4}"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2856213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D9689A-2EA9-4A54-848A-11AF7D6B750E}"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2588439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9BAC9E-81C9-4B30-9B31-B6EF3D48CAAA}"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171537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3E3E528-F41E-4024-8471-2B1C7E16B8C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5733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AC638F-57B4-4FC6-99C9-614A0D36CD1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5188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BE0518-4576-43D8-8B33-508D882361E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5507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9F73EDE-C232-4DF5-B839-25F80DE8BA6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7421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09497A-A5AE-4BB8-A61E-DC4F96E516C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2150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1BE0A6-A30F-4BC4-A120-F368D72890E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822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1ACB93E-9AD6-443D-BF69-59CE6108B7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28308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0A5CBF4-A3CE-48C8-BE2E-1296D75FA49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457200">
              <a:defRPr/>
            </a:pPr>
            <a:fld id="{7B76553B-32E2-D644-9CD0-56FDA882EB90}" type="slidenum">
              <a:rPr lang="ja-JP" altLang="en-US" smtClean="0">
                <a:solidFill>
                  <a:prstClr val="black">
                    <a:tint val="75000"/>
                  </a:prstClr>
                </a:solidFill>
              </a:rPr>
              <a:pPr defTabSz="457200">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63E9E-4A72-4B87-BA12-55759BA9EE38}" type="datetime1">
              <a:rPr kumimoji="1" lang="ja-JP" altLang="en-US" smtClean="0"/>
              <a:t>2024/4/12</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6C572-D1D0-4697-B47B-F07ABAE610AE}" type="slidenum">
              <a:rPr kumimoji="1" lang="ja-JP" altLang="en-US" smtClean="0"/>
              <a:t>‹#›</a:t>
            </a:fld>
            <a:endParaRPr kumimoji="1" lang="ja-JP" altLang="en-US"/>
          </a:p>
        </p:txBody>
      </p:sp>
    </p:spTree>
    <p:extLst>
      <p:ext uri="{BB962C8B-B14F-4D97-AF65-F5344CB8AC3E}">
        <p14:creationId xmlns:p14="http://schemas.microsoft.com/office/powerpoint/2010/main" val="15562953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40.png"/><Relationship Id="rId4" Type="http://schemas.openxmlformats.org/officeDocument/2006/relationships/image" Target="../media/image56.png"/><Relationship Id="rId9"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40382" y="1449270"/>
            <a:ext cx="8580026" cy="1359475"/>
          </a:xfrm>
          <a:prstGeom prst="rect">
            <a:avLst/>
          </a:prstGeom>
        </p:spPr>
        <p:txBody>
          <a:bodyPr wrap="square">
            <a:spAutoFit/>
          </a:bodyPr>
          <a:lstStyle/>
          <a:p>
            <a:pPr algn="ctr" eaLnBrk="1" hangingPunct="1">
              <a:lnSpc>
                <a:spcPts val="3000"/>
              </a:lnSpc>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事例から考える</a:t>
            </a:r>
          </a:p>
          <a:p>
            <a:pPr algn="ctr" eaLnBrk="1" hangingPunct="1">
              <a:lnSpc>
                <a:spcPts val="3000"/>
              </a:lnSpc>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リスクマネジメント</a:t>
            </a:r>
          </a:p>
        </p:txBody>
      </p:sp>
      <p:sp>
        <p:nvSpPr>
          <p:cNvPr id="6" name="正方形/長方形 5"/>
          <p:cNvSpPr/>
          <p:nvPr/>
        </p:nvSpPr>
        <p:spPr bwMode="gray">
          <a:xfrm>
            <a:off x="1166070" y="3646197"/>
            <a:ext cx="7196609" cy="23751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700"/>
              </a:lnSpc>
            </a:pP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リスクへの備え</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pPr>
              <a:lnSpc>
                <a:spcPts val="4700"/>
              </a:lnSpc>
            </a:pP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もしもリスクが起きてしまったら・・・</a:t>
            </a:r>
            <a:endPar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pPr>
              <a:lnSpc>
                <a:spcPts val="4700"/>
              </a:lnSpc>
            </a:pP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私的保障</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pPr>
              <a:lnSpc>
                <a:spcPts val="4700"/>
              </a:lnSpc>
            </a:pP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3057833"/>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20390" y="29383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a:stretch>
            <a:fillRect/>
          </a:stretch>
        </p:blipFill>
        <p:spPr>
          <a:xfrm>
            <a:off x="2717665" y="6041526"/>
            <a:ext cx="3725603" cy="281478"/>
          </a:xfrm>
          <a:prstGeom prst="rect">
            <a:avLst/>
          </a:prstGeom>
        </p:spPr>
      </p:pic>
      <p:sp>
        <p:nvSpPr>
          <p:cNvPr id="12" name="テキスト ボックス 11">
            <a:extLst>
              <a:ext uri="{FF2B5EF4-FFF2-40B4-BE49-F238E27FC236}">
                <a16:creationId xmlns:a16="http://schemas.microsoft.com/office/drawing/2014/main" id="{7A308965-2192-4FC8-A7D0-FAB75B10DF37}"/>
              </a:ext>
            </a:extLst>
          </p:cNvPr>
          <p:cNvSpPr txBox="1"/>
          <p:nvPr/>
        </p:nvSpPr>
        <p:spPr bwMode="white">
          <a:xfrm>
            <a:off x="687205" y="729699"/>
            <a:ext cx="822661" cy="400110"/>
          </a:xfrm>
          <a:prstGeom prst="rect">
            <a:avLst/>
          </a:prstGeom>
          <a:noFill/>
        </p:spPr>
        <p:txBody>
          <a:bodyPr wrap="none" rtlCol="0">
            <a:spAutoFit/>
          </a:bodyPr>
          <a:lstStyle/>
          <a:p>
            <a:r>
              <a:rPr kumimoji="1" lang="en-US" altLang="ja-JP" sz="2000" spc="-100" dirty="0">
                <a:solidFill>
                  <a:schemeClr val="bg1"/>
                </a:solidFill>
                <a:latin typeface="Arial Black" panose="020B0A04020102020204" pitchFamily="34" charset="0"/>
                <a:cs typeface="Aharoni" panose="020B0604020202020204" pitchFamily="2" charset="-79"/>
              </a:rPr>
              <a:t>2021</a:t>
            </a:r>
            <a:endParaRPr kumimoji="1" lang="ja-JP" altLang="en-US" sz="2000" spc="-100" dirty="0">
              <a:solidFill>
                <a:schemeClr val="bg1"/>
              </a:solidFill>
              <a:latin typeface="Arial Black" panose="020B0A04020102020204" pitchFamily="34" charset="0"/>
              <a:cs typeface="Aharoni" panose="020B0604020202020204" pitchFamily="2" charset="-79"/>
            </a:endParaRPr>
          </a:p>
        </p:txBody>
      </p:sp>
      <p:sp>
        <p:nvSpPr>
          <p:cNvPr id="13" name="テキスト ボックス 12">
            <a:extLst>
              <a:ext uri="{FF2B5EF4-FFF2-40B4-BE49-F238E27FC236}">
                <a16:creationId xmlns:a16="http://schemas.microsoft.com/office/drawing/2014/main" id="{05C09C8C-6E1A-431D-9D3C-542A371A930C}"/>
              </a:ext>
            </a:extLst>
          </p:cNvPr>
          <p:cNvSpPr txBox="1"/>
          <p:nvPr/>
        </p:nvSpPr>
        <p:spPr bwMode="white">
          <a:xfrm>
            <a:off x="679595" y="986415"/>
            <a:ext cx="838691" cy="353943"/>
          </a:xfrm>
          <a:prstGeom prst="rect">
            <a:avLst/>
          </a:prstGeom>
          <a:noFill/>
        </p:spPr>
        <p:txBody>
          <a:bodyPr wrap="none" rtlCol="0">
            <a:spAutoFit/>
          </a:bodyPr>
          <a:lstStyle/>
          <a:p>
            <a:r>
              <a:rPr lang="ja-JP" altLang="en-US" sz="1700" b="1" dirty="0">
                <a:solidFill>
                  <a:schemeClr val="bg1"/>
                </a:solidFill>
                <a:latin typeface="Meiryo UI" panose="020B0604030504040204" pitchFamily="50" charset="-128"/>
                <a:ea typeface="Meiryo UI" panose="020B0604030504040204" pitchFamily="50" charset="-128"/>
              </a:rPr>
              <a:t>年度版</a:t>
            </a:r>
            <a:endParaRPr kumimoji="1" lang="ja-JP" altLang="en-US" sz="1700" b="1" dirty="0">
              <a:solidFill>
                <a:schemeClr val="bg1"/>
              </a:solidFill>
              <a:latin typeface="Meiryo UI" panose="020B0604030504040204" pitchFamily="50" charset="-128"/>
              <a:ea typeface="Meiryo UI" panose="020B0604030504040204" pitchFamily="50" charset="-128"/>
            </a:endParaRPr>
          </a:p>
        </p:txBody>
      </p:sp>
      <p:sp>
        <p:nvSpPr>
          <p:cNvPr id="14" name="スライド番号プレースホルダー 5"/>
          <p:cNvSpPr txBox="1">
            <a:spLocks/>
          </p:cNvSpPr>
          <p:nvPr/>
        </p:nvSpPr>
        <p:spPr>
          <a:xfrm>
            <a:off x="7010400" y="648874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defRPr/>
            </a:pPr>
            <a:fld id="{7B76553B-32E2-D644-9CD0-56FDA882EB90}" type="slidenum">
              <a:rPr lang="ja-JP" altLang="en-US" sz="1800" smtClean="0">
                <a:solidFill>
                  <a:srgbClr val="3A3A3A"/>
                </a:solidFill>
              </a:rPr>
              <a:pPr defTabSz="457200">
                <a:defRPr/>
              </a:pPr>
              <a:t>1</a:t>
            </a:fld>
            <a:endParaRPr lang="ja-JP" altLang="en-US" sz="1800" dirty="0">
              <a:solidFill>
                <a:srgbClr val="3A3A3A"/>
              </a:solidFill>
            </a:endParaRPr>
          </a:p>
        </p:txBody>
      </p:sp>
      <p:sp>
        <p:nvSpPr>
          <p:cNvPr id="2" name="正方形/長方形 1">
            <a:extLst>
              <a:ext uri="{FF2B5EF4-FFF2-40B4-BE49-F238E27FC236}">
                <a16:creationId xmlns:a16="http://schemas.microsoft.com/office/drawing/2014/main" id="{8E5F668D-07CE-B3F2-0E15-182BB59585BE}"/>
              </a:ext>
            </a:extLst>
          </p:cNvPr>
          <p:cNvSpPr/>
          <p:nvPr/>
        </p:nvSpPr>
        <p:spPr>
          <a:xfrm>
            <a:off x="1722938" y="824769"/>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じれい</a:t>
            </a:r>
            <a:endParaRPr kumimoji="1" lang="ja-JP" altLang="en-US" dirty="0">
              <a:solidFill>
                <a:schemeClr val="tx1"/>
              </a:solidFill>
            </a:endParaRPr>
          </a:p>
        </p:txBody>
      </p:sp>
      <p:sp>
        <p:nvSpPr>
          <p:cNvPr id="4" name="正方形/長方形 3">
            <a:extLst>
              <a:ext uri="{FF2B5EF4-FFF2-40B4-BE49-F238E27FC236}">
                <a16:creationId xmlns:a16="http://schemas.microsoft.com/office/drawing/2014/main" id="{AACD1A03-D631-A464-1D56-1C22FAE8803A}"/>
              </a:ext>
            </a:extLst>
          </p:cNvPr>
          <p:cNvSpPr/>
          <p:nvPr/>
        </p:nvSpPr>
        <p:spPr>
          <a:xfrm>
            <a:off x="3989465" y="819948"/>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2DD998D-FE6C-727F-79E4-84906AF3CA8E}"/>
              </a:ext>
            </a:extLst>
          </p:cNvPr>
          <p:cNvSpPr/>
          <p:nvPr/>
        </p:nvSpPr>
        <p:spPr>
          <a:xfrm>
            <a:off x="3281579" y="2786699"/>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ほんじつ</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E4935138-0C6B-CE75-EE75-9548385B6988}"/>
              </a:ext>
            </a:extLst>
          </p:cNvPr>
          <p:cNvSpPr/>
          <p:nvPr/>
        </p:nvSpPr>
        <p:spPr>
          <a:xfrm>
            <a:off x="3258350" y="2786699"/>
            <a:ext cx="333279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じゅぎょうないよう</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32042850-DA58-632D-27FF-ADA9B0085F19}"/>
              </a:ext>
            </a:extLst>
          </p:cNvPr>
          <p:cNvSpPr/>
          <p:nvPr/>
        </p:nvSpPr>
        <p:spPr>
          <a:xfrm>
            <a:off x="3097582" y="3490492"/>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E8032405-EF6F-B267-8C6D-52BEA0647F17}"/>
              </a:ext>
            </a:extLst>
          </p:cNvPr>
          <p:cNvSpPr/>
          <p:nvPr/>
        </p:nvSpPr>
        <p:spPr>
          <a:xfrm>
            <a:off x="3730855" y="4077131"/>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944F5A6-7B66-722B-FBFA-B36897521267}"/>
              </a:ext>
            </a:extLst>
          </p:cNvPr>
          <p:cNvSpPr/>
          <p:nvPr/>
        </p:nvSpPr>
        <p:spPr>
          <a:xfrm>
            <a:off x="2091196" y="4689709"/>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Tree>
    <p:extLst>
      <p:ext uri="{BB962C8B-B14F-4D97-AF65-F5344CB8AC3E}">
        <p14:creationId xmlns:p14="http://schemas.microsoft.com/office/powerpoint/2010/main" val="79707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7AC6CE-400E-4E2A-BEA8-AA3FD85B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 y="-1511167"/>
            <a:ext cx="10048774" cy="8494296"/>
          </a:xfrm>
          <a:prstGeom prst="rect">
            <a:avLst/>
          </a:prstGeom>
        </p:spPr>
      </p:pic>
      <p:sp>
        <p:nvSpPr>
          <p:cNvPr id="5" name="スライド番号プレースホルダー 4"/>
          <p:cNvSpPr>
            <a:spLocks noGrp="1"/>
          </p:cNvSpPr>
          <p:nvPr>
            <p:ph type="sldNum" sz="quarter" idx="12"/>
          </p:nvPr>
        </p:nvSpPr>
        <p:spPr>
          <a:xfrm>
            <a:off x="7010400" y="661800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8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0389929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035"/>
            <a:ext cx="8886825" cy="5717930"/>
          </a:xfrm>
          <a:prstGeom prst="rect">
            <a:avLst/>
          </a:prstGeom>
        </p:spPr>
      </p:pic>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0649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22FB5-A334-48D4-95ED-50F34E602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09"/>
          <a:stretch/>
        </p:blipFill>
        <p:spPr>
          <a:xfrm>
            <a:off x="0" y="0"/>
            <a:ext cx="9119941" cy="5871411"/>
          </a:xfrm>
          <a:prstGeom prst="rect">
            <a:avLst/>
          </a:prstGeom>
        </p:spPr>
      </p:pic>
      <p:pic>
        <p:nvPicPr>
          <p:cNvPr id="7" name="図 6">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21" y="2805763"/>
            <a:ext cx="6027490" cy="4052237"/>
          </a:xfrm>
          <a:prstGeom prst="rect">
            <a:avLst/>
          </a:prstGeom>
        </p:spPr>
      </p:pic>
      <p:sp>
        <p:nvSpPr>
          <p:cNvPr id="3" name="スライド番号プレースホルダー 2"/>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67134893"/>
      </p:ext>
    </p:extLst>
  </p:cSld>
  <p:clrMapOvr>
    <a:masterClrMapping/>
  </p:clrMapOvr>
  <p:transition advTm="4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2000" decel="58000" fill="hold" nodeType="withEffect">
                                  <p:stCondLst>
                                    <p:cond delay="500"/>
                                  </p:stCondLst>
                                  <p:childTnLst>
                                    <p:animMotion origin="layout" path="M 4.72222E-6 1.85185E-6 L -1.4698 0.03935 " pathEditMode="relative" rAng="0" ptsTypes="AA">
                                      <p:cBhvr>
                                        <p:cTn id="6" dur="3500" fill="hold"/>
                                        <p:tgtEl>
                                          <p:spTgt spid="7"/>
                                        </p:tgtEl>
                                        <p:attrNameLst>
                                          <p:attrName>ppt_x</p:attrName>
                                          <p:attrName>ppt_y</p:attrName>
                                        </p:attrNameLst>
                                      </p:cBhvr>
                                      <p:rCtr x="-7349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77CF18-1FB5-418B-8309-384F3C79D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02"/>
          <a:stretch/>
        </p:blipFill>
        <p:spPr>
          <a:xfrm>
            <a:off x="-236943" y="-104776"/>
            <a:ext cx="9914676" cy="6962775"/>
          </a:xfrm>
          <a:prstGeom prst="rect">
            <a:avLst/>
          </a:prstGeom>
        </p:spPr>
      </p:pic>
      <p:pic>
        <p:nvPicPr>
          <p:cNvPr id="7" name="図 6">
            <a:extLst>
              <a:ext uri="{FF2B5EF4-FFF2-40B4-BE49-F238E27FC236}">
                <a16:creationId xmlns:a16="http://schemas.microsoft.com/office/drawing/2014/main" id="{618664D0-4C4D-48CB-8EE6-0B75082A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972" y="182833"/>
            <a:ext cx="4052131" cy="1827040"/>
          </a:xfrm>
          <a:prstGeom prst="rect">
            <a:avLst/>
          </a:prstGeom>
        </p:spPr>
      </p:pic>
      <p:sp>
        <p:nvSpPr>
          <p:cNvPr id="10" name="正方形/長方形 9">
            <a:extLst>
              <a:ext uri="{FF2B5EF4-FFF2-40B4-BE49-F238E27FC236}">
                <a16:creationId xmlns:a16="http://schemas.microsoft.com/office/drawing/2014/main" id="{D1AD43EE-EAF2-49DC-A07E-7018FADB716B}"/>
              </a:ext>
            </a:extLst>
          </p:cNvPr>
          <p:cNvSpPr/>
          <p:nvPr/>
        </p:nvSpPr>
        <p:spPr>
          <a:xfrm rot="21220604">
            <a:off x="4382410" y="427663"/>
            <a:ext cx="3851769" cy="1154547"/>
          </a:xfrm>
          <a:prstGeom prst="rect">
            <a:avLst/>
          </a:prstGeom>
        </p:spPr>
        <p:txBody>
          <a:bodyPr wrap="square">
            <a:spAutoFit/>
          </a:bodyPr>
          <a:lstStyle/>
          <a:p>
            <a:pPr>
              <a:lnSpc>
                <a:spcPts val="4200"/>
              </a:lnSpc>
            </a:pPr>
            <a:r>
              <a:rPr kumimoji="1" lang="ja-JP" altLang="en-US" sz="3200" b="1" dirty="0"/>
              <a:t>これは</a:t>
            </a:r>
            <a:r>
              <a:rPr kumimoji="1" lang="en-US" altLang="ja-JP" sz="3200" b="1" dirty="0"/>
              <a:t>…</a:t>
            </a:r>
          </a:p>
          <a:p>
            <a:pPr>
              <a:lnSpc>
                <a:spcPts val="4400"/>
              </a:lnSpc>
            </a:pPr>
            <a:r>
              <a:rPr kumimoji="1" lang="ja-JP" altLang="en-US" sz="3200" b="1" dirty="0"/>
              <a:t>手術が必要ですねぇ</a:t>
            </a:r>
            <a:endParaRPr lang="ja-JP" altLang="en-US" sz="3200" dirty="0"/>
          </a:p>
        </p:txBody>
      </p:sp>
      <p:sp>
        <p:nvSpPr>
          <p:cNvPr id="4" name="スライド番号プレースホルダー 3"/>
          <p:cNvSpPr>
            <a:spLocks noGrp="1"/>
          </p:cNvSpPr>
          <p:nvPr>
            <p:ph type="sldNum" sz="quarter" idx="12"/>
          </p:nvPr>
        </p:nvSpPr>
        <p:spPr>
          <a:xfrm>
            <a:off x="7544133" y="649287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9CF33CD4-D710-9E56-6598-45B0D40A9308}"/>
              </a:ext>
            </a:extLst>
          </p:cNvPr>
          <p:cNvSpPr/>
          <p:nvPr/>
        </p:nvSpPr>
        <p:spPr>
          <a:xfrm rot="21186907">
            <a:off x="4232479" y="974194"/>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しゅじゅつ</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2F231822-64EF-765E-5118-C214B785DA58}"/>
              </a:ext>
            </a:extLst>
          </p:cNvPr>
          <p:cNvSpPr/>
          <p:nvPr/>
        </p:nvSpPr>
        <p:spPr>
          <a:xfrm rot="21186907">
            <a:off x="5446707" y="82405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530018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7346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考えてみよう</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雲形吹き出し 3"/>
          <p:cNvSpPr/>
          <p:nvPr/>
        </p:nvSpPr>
        <p:spPr>
          <a:xfrm>
            <a:off x="2676525" y="1974416"/>
            <a:ext cx="6389654" cy="4852823"/>
          </a:xfrm>
          <a:prstGeom prst="cloudCallout">
            <a:avLst>
              <a:gd name="adj1" fmla="val -62607"/>
              <a:gd name="adj2" fmla="val -17866"/>
            </a:avLst>
          </a:prstGeom>
          <a:noFill/>
          <a:ln w="317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60982" y="2697618"/>
            <a:ext cx="5238749" cy="3554563"/>
          </a:xfrm>
          <a:prstGeom prst="rect">
            <a:avLst/>
          </a:prstGeom>
          <a:noFill/>
        </p:spPr>
        <p:txBody>
          <a:bodyPr wrap="square" rtlCol="0">
            <a:spAutoFit/>
          </a:bodyPr>
          <a:lstStyle/>
          <a:p>
            <a:pPr>
              <a:lnSpc>
                <a:spcPts val="55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入院、手術、薬にお金がかかるかな？</a:t>
            </a:r>
            <a:r>
              <a:rPr kumimoji="1"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入院している間の生活費も必要？</a:t>
            </a:r>
            <a:r>
              <a:rPr lang="en-US" altLang="ja-JP" sz="4400" b="1" dirty="0">
                <a:solidFill>
                  <a:srgbClr val="17375E"/>
                </a:solidFill>
                <a:latin typeface="Meiryo UI" panose="020B0604030504040204" pitchFamily="50" charset="-128"/>
                <a:ea typeface="Meiryo UI" panose="020B0604030504040204" pitchFamily="50" charset="-128"/>
                <a:cs typeface="ヒラギノ丸ゴ Pro W4"/>
              </a:rPr>
              <a:t>10,000</a:t>
            </a: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円</a:t>
            </a:r>
          </a:p>
          <a:p>
            <a:pPr>
              <a:lnSpc>
                <a:spcPts val="55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くらいかな？</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9" name="正方形/長方形 8"/>
          <p:cNvSpPr/>
          <p:nvPr/>
        </p:nvSpPr>
        <p:spPr>
          <a:xfrm>
            <a:off x="77821" y="846710"/>
            <a:ext cx="8885203" cy="112770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骨折をしたら・・・</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a:p>
            <a:pPr algn="ctr">
              <a:lnSpc>
                <a:spcPts val="6000"/>
              </a:lnSpc>
            </a:pP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どんなことにお金がかかるか考えてみよう</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6" name="図 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tretch>
            <a:fillRect/>
          </a:stretch>
        </p:blipFill>
        <p:spPr>
          <a:xfrm flipH="1">
            <a:off x="0" y="3212682"/>
            <a:ext cx="2381250" cy="2489653"/>
          </a:xfrm>
          <a:prstGeom prst="rect">
            <a:avLst/>
          </a:prstGeom>
        </p:spPr>
      </p:pic>
      <p:sp>
        <p:nvSpPr>
          <p:cNvPr id="5" name="スライド番号プレースホルダー 4"/>
          <p:cNvSpPr>
            <a:spLocks noGrp="1"/>
          </p:cNvSpPr>
          <p:nvPr>
            <p:ph type="sldNum" sz="quarter" idx="12"/>
          </p:nvPr>
        </p:nvSpPr>
        <p:spPr>
          <a:xfrm>
            <a:off x="7086600" y="6492875"/>
            <a:ext cx="2057400" cy="365125"/>
          </a:xfrm>
        </p:spPr>
        <p:txBody>
          <a:bodyPr/>
          <a:lstStyle/>
          <a:p>
            <a:fld id="{3967973E-2E2A-45B8-9C2B-5EA94CA467D8}" type="slidenum">
              <a:rPr kumimoji="1" lang="ja-JP" altLang="en-US" smtClean="0"/>
              <a:t>14</a:t>
            </a:fld>
            <a:endParaRPr kumimoji="1" lang="ja-JP" altLang="en-US" dirty="0"/>
          </a:p>
        </p:txBody>
      </p:sp>
      <p:sp>
        <p:nvSpPr>
          <p:cNvPr id="3" name="正方形/長方形 2">
            <a:extLst>
              <a:ext uri="{FF2B5EF4-FFF2-40B4-BE49-F238E27FC236}">
                <a16:creationId xmlns:a16="http://schemas.microsoft.com/office/drawing/2014/main" id="{F2E9A08C-0437-695A-6EE2-D98451D82F07}"/>
              </a:ext>
            </a:extLst>
          </p:cNvPr>
          <p:cNvSpPr/>
          <p:nvPr/>
        </p:nvSpPr>
        <p:spPr>
          <a:xfrm>
            <a:off x="445031" y="-5705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005410BD-EFA5-A83F-A13B-002266755661}"/>
              </a:ext>
            </a:extLst>
          </p:cNvPr>
          <p:cNvSpPr/>
          <p:nvPr/>
        </p:nvSpPr>
        <p:spPr>
          <a:xfrm>
            <a:off x="2450022" y="60581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3DFE5A05-AD0D-8B4C-BC1C-FF6A660BE0A9}"/>
              </a:ext>
            </a:extLst>
          </p:cNvPr>
          <p:cNvSpPr/>
          <p:nvPr/>
        </p:nvSpPr>
        <p:spPr>
          <a:xfrm>
            <a:off x="2676525" y="122495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p>
        </p:txBody>
      </p:sp>
      <p:sp>
        <p:nvSpPr>
          <p:cNvPr id="12" name="正方形/長方形 11">
            <a:extLst>
              <a:ext uri="{FF2B5EF4-FFF2-40B4-BE49-F238E27FC236}">
                <a16:creationId xmlns:a16="http://schemas.microsoft.com/office/drawing/2014/main" id="{418171B4-58F2-B709-34F5-C31484EB2CD8}"/>
              </a:ext>
            </a:extLst>
          </p:cNvPr>
          <p:cNvSpPr/>
          <p:nvPr/>
        </p:nvSpPr>
        <p:spPr>
          <a:xfrm>
            <a:off x="5316960" y="1224950"/>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9C56088D-609F-739B-7CEE-3AD5C826995F}"/>
              </a:ext>
            </a:extLst>
          </p:cNvPr>
          <p:cNvSpPr/>
          <p:nvPr/>
        </p:nvSpPr>
        <p:spPr>
          <a:xfrm>
            <a:off x="3225744" y="245692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にゅういん</a:t>
            </a:r>
          </a:p>
        </p:txBody>
      </p:sp>
      <p:sp>
        <p:nvSpPr>
          <p:cNvPr id="14" name="正方形/長方形 13">
            <a:extLst>
              <a:ext uri="{FF2B5EF4-FFF2-40B4-BE49-F238E27FC236}">
                <a16:creationId xmlns:a16="http://schemas.microsoft.com/office/drawing/2014/main" id="{92FD6131-4388-9A18-8367-162CE3D52E38}"/>
              </a:ext>
            </a:extLst>
          </p:cNvPr>
          <p:cNvSpPr/>
          <p:nvPr/>
        </p:nvSpPr>
        <p:spPr>
          <a:xfrm>
            <a:off x="4762327" y="245692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しゅじゅつ</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FB0A2E55-F8B5-319F-38E6-AE523E862F22}"/>
              </a:ext>
            </a:extLst>
          </p:cNvPr>
          <p:cNvSpPr/>
          <p:nvPr/>
        </p:nvSpPr>
        <p:spPr>
          <a:xfrm>
            <a:off x="5950097" y="245692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くすり</a:t>
            </a:r>
          </a:p>
        </p:txBody>
      </p:sp>
      <p:sp>
        <p:nvSpPr>
          <p:cNvPr id="16" name="正方形/長方形 15">
            <a:extLst>
              <a:ext uri="{FF2B5EF4-FFF2-40B4-BE49-F238E27FC236}">
                <a16:creationId xmlns:a16="http://schemas.microsoft.com/office/drawing/2014/main" id="{DB065330-9CF9-5867-6D04-517A8408B1F8}"/>
              </a:ext>
            </a:extLst>
          </p:cNvPr>
          <p:cNvSpPr/>
          <p:nvPr/>
        </p:nvSpPr>
        <p:spPr>
          <a:xfrm>
            <a:off x="7291130" y="248597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F2E0675-21D8-C5C9-C115-200F263313F7}"/>
              </a:ext>
            </a:extLst>
          </p:cNvPr>
          <p:cNvSpPr/>
          <p:nvPr/>
        </p:nvSpPr>
        <p:spPr>
          <a:xfrm>
            <a:off x="6725351" y="320638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にゅういん</a:t>
            </a:r>
          </a:p>
        </p:txBody>
      </p:sp>
      <p:sp>
        <p:nvSpPr>
          <p:cNvPr id="18" name="正方形/長方形 17">
            <a:extLst>
              <a:ext uri="{FF2B5EF4-FFF2-40B4-BE49-F238E27FC236}">
                <a16:creationId xmlns:a16="http://schemas.microsoft.com/office/drawing/2014/main" id="{CF8933F4-C333-6303-7C88-6F6B29DC74FB}"/>
              </a:ext>
            </a:extLst>
          </p:cNvPr>
          <p:cNvSpPr/>
          <p:nvPr/>
        </p:nvSpPr>
        <p:spPr>
          <a:xfrm>
            <a:off x="4295365" y="389527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あいだ</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182F070B-B1E4-29BE-6139-10B00B66E192}"/>
              </a:ext>
            </a:extLst>
          </p:cNvPr>
          <p:cNvSpPr/>
          <p:nvPr/>
        </p:nvSpPr>
        <p:spPr>
          <a:xfrm>
            <a:off x="5950097" y="3922600"/>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せいかつひ</a:t>
            </a:r>
          </a:p>
        </p:txBody>
      </p:sp>
      <p:sp>
        <p:nvSpPr>
          <p:cNvPr id="20" name="正方形/長方形 19">
            <a:extLst>
              <a:ext uri="{FF2B5EF4-FFF2-40B4-BE49-F238E27FC236}">
                <a16:creationId xmlns:a16="http://schemas.microsoft.com/office/drawing/2014/main" id="{D277DDFF-BE50-E62F-A180-FE553510916C}"/>
              </a:ext>
            </a:extLst>
          </p:cNvPr>
          <p:cNvSpPr/>
          <p:nvPr/>
        </p:nvSpPr>
        <p:spPr>
          <a:xfrm>
            <a:off x="3225744" y="464208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014349BD-6EE4-9F68-E2B2-EE2FD4A1C722}"/>
              </a:ext>
            </a:extLst>
          </p:cNvPr>
          <p:cNvSpPr/>
          <p:nvPr/>
        </p:nvSpPr>
        <p:spPr>
          <a:xfrm>
            <a:off x="6725350" y="4616765"/>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492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0031"/>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1655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事例①</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p>
        </p:txBody>
      </p:sp>
      <p:cxnSp>
        <p:nvCxnSpPr>
          <p:cNvPr id="18" name="直線コネクタ 17"/>
          <p:cNvCxnSpPr/>
          <p:nvPr/>
        </p:nvCxnSpPr>
        <p:spPr>
          <a:xfrm flipV="1">
            <a:off x="2115979" y="3530428"/>
            <a:ext cx="4751976" cy="143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2"/>
          <a:stretch>
            <a:fillRect/>
          </a:stretch>
        </p:blipFill>
        <p:spPr>
          <a:xfrm>
            <a:off x="4527815" y="5224893"/>
            <a:ext cx="4265744" cy="1606065"/>
          </a:xfrm>
          <a:prstGeom prst="rect">
            <a:avLst/>
          </a:prstGeom>
        </p:spPr>
      </p:pic>
      <p:sp>
        <p:nvSpPr>
          <p:cNvPr id="22" name="テキスト ボックス 21"/>
          <p:cNvSpPr txBox="1"/>
          <p:nvPr/>
        </p:nvSpPr>
        <p:spPr>
          <a:xfrm>
            <a:off x="-622268" y="737172"/>
            <a:ext cx="9742901" cy="615618"/>
          </a:xfrm>
          <a:prstGeom prst="rect">
            <a:avLst/>
          </a:prstGeom>
          <a:noFill/>
        </p:spPr>
        <p:txBody>
          <a:bodyPr wrap="square" rtlCol="0">
            <a:spAutoFit/>
          </a:bodyPr>
          <a:lstStyle/>
          <a:p>
            <a:pPr algn="ctr">
              <a:lnSpc>
                <a:spcPts val="4700"/>
              </a:lnSpc>
            </a:pPr>
            <a:r>
              <a:rPr lang="ja-JP" altLang="en-US" sz="2800" b="1" dirty="0">
                <a:solidFill>
                  <a:srgbClr val="17375E"/>
                </a:solidFill>
                <a:latin typeface="Meiryo UI" panose="020B0604030504040204" pitchFamily="50" charset="-128"/>
                <a:ea typeface="Meiryo UI" panose="020B0604030504040204" pitchFamily="50" charset="-128"/>
              </a:rPr>
              <a:t>★足の骨折で手術が必要となり、</a:t>
            </a:r>
            <a:r>
              <a:rPr lang="en-US" altLang="ja-JP" sz="2800" b="1" dirty="0">
                <a:solidFill>
                  <a:srgbClr val="17375E"/>
                </a:solidFill>
                <a:latin typeface="Meiryo UI" panose="020B0604030504040204" pitchFamily="50" charset="-128"/>
                <a:ea typeface="Meiryo UI" panose="020B0604030504040204" pitchFamily="50" charset="-128"/>
              </a:rPr>
              <a:t>22</a:t>
            </a:r>
            <a:r>
              <a:rPr lang="ja-JP" altLang="en-US" sz="2800" b="1" dirty="0">
                <a:solidFill>
                  <a:srgbClr val="17375E"/>
                </a:solidFill>
                <a:latin typeface="Meiryo UI" panose="020B0604030504040204" pitchFamily="50" charset="-128"/>
                <a:ea typeface="Meiryo UI" panose="020B0604030504040204" pitchFamily="50" charset="-128"/>
              </a:rPr>
              <a:t>日間入院した事例</a:t>
            </a:r>
            <a:endParaRPr lang="en-US" altLang="ja-JP" sz="2800" b="1" dirty="0">
              <a:solidFill>
                <a:srgbClr val="17375E"/>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75298C52-6535-4E28-B995-5861313D7E4D}"/>
              </a:ext>
            </a:extLst>
          </p:cNvPr>
          <p:cNvGrpSpPr/>
          <p:nvPr/>
        </p:nvGrpSpPr>
        <p:grpSpPr>
          <a:xfrm>
            <a:off x="205065" y="1283970"/>
            <a:ext cx="8624571" cy="5578826"/>
            <a:chOff x="205065" y="1283970"/>
            <a:chExt cx="8624571" cy="5578826"/>
          </a:xfrm>
        </p:grpSpPr>
        <p:grpSp>
          <p:nvGrpSpPr>
            <p:cNvPr id="11" name="グループ化 10">
              <a:extLst>
                <a:ext uri="{FF2B5EF4-FFF2-40B4-BE49-F238E27FC236}">
                  <a16:creationId xmlns:a16="http://schemas.microsoft.com/office/drawing/2014/main" id="{C5D1F213-FDA2-448C-8F30-C08D2FB8BB91}"/>
                </a:ext>
              </a:extLst>
            </p:cNvPr>
            <p:cNvGrpSpPr/>
            <p:nvPr/>
          </p:nvGrpSpPr>
          <p:grpSpPr>
            <a:xfrm>
              <a:off x="205065" y="1283970"/>
              <a:ext cx="8624571" cy="5578826"/>
              <a:chOff x="205065" y="1283970"/>
              <a:chExt cx="8624571" cy="5578826"/>
            </a:xfrm>
          </p:grpSpPr>
          <p:grpSp>
            <p:nvGrpSpPr>
              <p:cNvPr id="5" name="グループ化 4">
                <a:extLst>
                  <a:ext uri="{FF2B5EF4-FFF2-40B4-BE49-F238E27FC236}">
                    <a16:creationId xmlns:a16="http://schemas.microsoft.com/office/drawing/2014/main" id="{9B5B7FDD-9A6B-4C1A-9381-69CEA3011624}"/>
                  </a:ext>
                </a:extLst>
              </p:cNvPr>
              <p:cNvGrpSpPr/>
              <p:nvPr/>
            </p:nvGrpSpPr>
            <p:grpSpPr>
              <a:xfrm>
                <a:off x="445032" y="1283970"/>
                <a:ext cx="8384604" cy="3857153"/>
                <a:chOff x="445032" y="1254906"/>
                <a:chExt cx="8384604" cy="3857153"/>
              </a:xfrm>
            </p:grpSpPr>
            <p:sp>
              <p:nvSpPr>
                <p:cNvPr id="3" name="角丸四角形 2"/>
                <p:cNvSpPr/>
                <p:nvPr/>
              </p:nvSpPr>
              <p:spPr>
                <a:xfrm>
                  <a:off x="445032" y="1549986"/>
                  <a:ext cx="8384604" cy="3562073"/>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783092" y="1254906"/>
                  <a:ext cx="931403" cy="868578"/>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400" b="1" dirty="0">
                      <a:latin typeface="Meiryo UI" panose="020B0604030504040204" pitchFamily="50" charset="-128"/>
                      <a:ea typeface="Meiryo UI" panose="020B0604030504040204" pitchFamily="50" charset="-128"/>
                    </a:rPr>
                    <a:t>－</a:t>
                  </a:r>
                  <a:endParaRPr kumimoji="1" lang="ja-JP" altLang="en-US" sz="4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09702" y="1615653"/>
                  <a:ext cx="6138101" cy="1015663"/>
                </a:xfrm>
                <a:prstGeom prst="rect">
                  <a:avLst/>
                </a:prstGeom>
                <a:noFill/>
              </p:spPr>
              <p:txBody>
                <a:bodyPr wrap="square" rtlCol="0">
                  <a:spAutoFit/>
                </a:bodyPr>
                <a:lstStyle/>
                <a:p>
                  <a:r>
                    <a:rPr lang="ja-JP" altLang="en-US" sz="6000" b="1" dirty="0">
                      <a:solidFill>
                        <a:srgbClr val="FF5050"/>
                      </a:solidFill>
                      <a:latin typeface="Meiryo UI" panose="020B0604030504040204" pitchFamily="50" charset="-128"/>
                      <a:ea typeface="Meiryo UI" panose="020B0604030504040204" pitchFamily="50" charset="-128"/>
                    </a:rPr>
                    <a:t>①必要</a:t>
                  </a:r>
                  <a:r>
                    <a:rPr kumimoji="1" lang="ja-JP" altLang="en-US" sz="6000" b="1" dirty="0">
                      <a:solidFill>
                        <a:srgbClr val="FF5050"/>
                      </a:solidFill>
                      <a:latin typeface="Meiryo UI" panose="020B0604030504040204" pitchFamily="50" charset="-128"/>
                      <a:ea typeface="Meiryo UI" panose="020B0604030504040204" pitchFamily="50" charset="-128"/>
                    </a:rPr>
                    <a:t>となるお金</a:t>
                  </a:r>
                </a:p>
              </p:txBody>
            </p:sp>
            <p:sp>
              <p:nvSpPr>
                <p:cNvPr id="16" name="角丸四角形 15"/>
                <p:cNvSpPr/>
                <p:nvPr/>
              </p:nvSpPr>
              <p:spPr>
                <a:xfrm>
                  <a:off x="908291" y="2693650"/>
                  <a:ext cx="7460759" cy="2302291"/>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grpSp>
          <p:grpSp>
            <p:nvGrpSpPr>
              <p:cNvPr id="8" name="グループ化 7"/>
              <p:cNvGrpSpPr/>
              <p:nvPr/>
            </p:nvGrpSpPr>
            <p:grpSpPr>
              <a:xfrm>
                <a:off x="1714495" y="2818968"/>
                <a:ext cx="5848349" cy="2018278"/>
                <a:chOff x="2090266" y="2828309"/>
                <a:chExt cx="4904000" cy="2018278"/>
              </a:xfrm>
            </p:grpSpPr>
            <p:sp>
              <p:nvSpPr>
                <p:cNvPr id="7" name="テキスト ボックス 6"/>
                <p:cNvSpPr txBox="1"/>
                <p:nvPr/>
              </p:nvSpPr>
              <p:spPr>
                <a:xfrm>
                  <a:off x="2090266" y="2828311"/>
                  <a:ext cx="2919126" cy="1261179"/>
                </a:xfrm>
                <a:prstGeom prst="rect">
                  <a:avLst/>
                </a:prstGeom>
                <a:noFill/>
              </p:spPr>
              <p:txBody>
                <a:bodyPr wrap="square" rtlCol="0">
                  <a:spAutoFit/>
                </a:bodyPr>
                <a:lstStyle/>
                <a:p>
                  <a:pPr>
                    <a:lnSpc>
                      <a:spcPts val="4800"/>
                    </a:lnSpc>
                  </a:pPr>
                  <a:r>
                    <a:rPr lang="ja-JP" altLang="en-US" sz="3600" dirty="0">
                      <a:solidFill>
                        <a:schemeClr val="bg1"/>
                      </a:solidFill>
                      <a:latin typeface="Meiryo UI" panose="020B0604030504040204" pitchFamily="50" charset="-128"/>
                      <a:ea typeface="Meiryo UI" panose="020B0604030504040204" pitchFamily="50" charset="-128"/>
                    </a:rPr>
                    <a:t>かかった医療費</a:t>
                  </a:r>
                  <a:endParaRPr kumimoji="1" lang="en-US" altLang="ja-JP" sz="3600" dirty="0">
                    <a:solidFill>
                      <a:schemeClr val="bg1"/>
                    </a:solidFill>
                    <a:latin typeface="Meiryo UI" panose="020B0604030504040204" pitchFamily="50" charset="-128"/>
                    <a:ea typeface="Meiryo UI" panose="020B0604030504040204" pitchFamily="50" charset="-128"/>
                  </a:endParaRPr>
                </a:p>
                <a:p>
                  <a:pPr>
                    <a:lnSpc>
                      <a:spcPts val="4800"/>
                    </a:lnSpc>
                  </a:pPr>
                  <a:r>
                    <a:rPr lang="ja-JP" altLang="en-US" sz="3600" dirty="0">
                      <a:solidFill>
                        <a:schemeClr val="bg1"/>
                      </a:solidFill>
                      <a:latin typeface="Meiryo UI" panose="020B0604030504040204" pitchFamily="50" charset="-128"/>
                      <a:ea typeface="Meiryo UI" panose="020B0604030504040204" pitchFamily="50" charset="-128"/>
                    </a:rPr>
                    <a:t>その他</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62958" y="2828309"/>
                  <a:ext cx="2231308" cy="1261179"/>
                </a:xfrm>
                <a:prstGeom prst="rect">
                  <a:avLst/>
                </a:prstGeom>
                <a:noFill/>
              </p:spPr>
              <p:txBody>
                <a:bodyPr wrap="square" rtlCol="0">
                  <a:spAutoFit/>
                </a:bodyPr>
                <a:lstStyle/>
                <a:p>
                  <a:pPr algn="r">
                    <a:lnSpc>
                      <a:spcPts val="4800"/>
                    </a:lnSpc>
                  </a:pP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180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lnSpc>
                      <a:spcPts val="4800"/>
                    </a:lnSpc>
                  </a:pP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8</a:t>
                  </a:r>
                  <a:r>
                    <a:rPr lang="ja-JP" altLang="en-US" sz="3600" dirty="0">
                      <a:solidFill>
                        <a:schemeClr val="bg1"/>
                      </a:solidFill>
                      <a:latin typeface="Meiryo UI" panose="020B0604030504040204" pitchFamily="50" charset="-128"/>
                      <a:ea typeface="Meiryo UI" panose="020B0604030504040204" pitchFamily="50" charset="-128"/>
                    </a:rPr>
                    <a:t>万円</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090266" y="4200256"/>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20" name="テキスト ボックス 19"/>
                <p:cNvSpPr txBox="1"/>
                <p:nvPr/>
              </p:nvSpPr>
              <p:spPr>
                <a:xfrm>
                  <a:off x="4769659" y="4189935"/>
                  <a:ext cx="2217905"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188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grpSp>
          <p:sp>
            <p:nvSpPr>
              <p:cNvPr id="48" name="テキスト ボックス 47"/>
              <p:cNvSpPr txBox="1"/>
              <p:nvPr/>
            </p:nvSpPr>
            <p:spPr>
              <a:xfrm>
                <a:off x="205065" y="5475108"/>
                <a:ext cx="3965397" cy="1387688"/>
              </a:xfrm>
              <a:prstGeom prst="rect">
                <a:avLst/>
              </a:prstGeom>
              <a:noFill/>
            </p:spPr>
            <p:txBody>
              <a:bodyPr wrap="square" rtlCol="0">
                <a:spAutoFit/>
              </a:bodyPr>
              <a:lstStyle/>
              <a:p>
                <a:pPr>
                  <a:lnSpc>
                    <a:spcPts val="3500"/>
                  </a:lnSpc>
                </a:pPr>
                <a:r>
                  <a:rPr lang="en-US" altLang="ja-JP" sz="2400" dirty="0">
                    <a:solidFill>
                      <a:srgbClr val="17375E"/>
                    </a:solidFill>
                    <a:latin typeface="Meiryo UI" panose="020B0604030504040204" pitchFamily="50" charset="-128"/>
                    <a:ea typeface="Meiryo UI" panose="020B0604030504040204" pitchFamily="50" charset="-128"/>
                  </a:rPr>
                  <a:t>※</a:t>
                </a:r>
                <a:r>
                  <a:rPr lang="ja-JP" altLang="en-US" sz="2400" dirty="0">
                    <a:solidFill>
                      <a:srgbClr val="17375E"/>
                    </a:solidFill>
                    <a:latin typeface="Meiryo UI" panose="020B0604030504040204" pitchFamily="50" charset="-128"/>
                    <a:ea typeface="Meiryo UI" panose="020B0604030504040204" pitchFamily="50" charset="-128"/>
                  </a:rPr>
                  <a:t>その他・・・入院中の衣類・日用品やお見舞いに来た家族の交通費・食費等</a:t>
                </a:r>
                <a:endParaRPr lang="en-US" altLang="ja-JP" sz="2400" dirty="0">
                  <a:solidFill>
                    <a:srgbClr val="17375E"/>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707934" y="5157933"/>
                <a:ext cx="512170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cxnSp>
          <p:nvCxnSpPr>
            <p:cNvPr id="23" name="直線コネクタ 22">
              <a:extLst>
                <a:ext uri="{FF2B5EF4-FFF2-40B4-BE49-F238E27FC236}">
                  <a16:creationId xmlns:a16="http://schemas.microsoft.com/office/drawing/2014/main" id="{EED98C7C-80C2-4B91-9A37-1AC965C6C72F}"/>
                </a:ext>
              </a:extLst>
            </p:cNvPr>
            <p:cNvCxnSpPr>
              <a:cxnSpLocks/>
            </p:cNvCxnSpPr>
            <p:nvPr/>
          </p:nvCxnSpPr>
          <p:spPr>
            <a:xfrm>
              <a:off x="1569396" y="4072260"/>
              <a:ext cx="6313491" cy="184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2" name="スライド番号プレースホルダー 11"/>
          <p:cNvSpPr>
            <a:spLocks noGrp="1"/>
          </p:cNvSpPr>
          <p:nvPr>
            <p:ph type="sldNum" sz="quarter" idx="12"/>
          </p:nvPr>
        </p:nvSpPr>
        <p:spPr>
          <a:xfrm>
            <a:off x="7063233" y="6492875"/>
            <a:ext cx="2057400" cy="365125"/>
          </a:xfrm>
        </p:spPr>
        <p:txBody>
          <a:bodyPr/>
          <a:lstStyle/>
          <a:p>
            <a:fld id="{3967973E-2E2A-45B8-9C2B-5EA94CA467D8}" type="slidenum">
              <a:rPr kumimoji="1" lang="ja-JP" altLang="en-US" smtClean="0"/>
              <a:t>15</a:t>
            </a:fld>
            <a:endParaRPr kumimoji="1" lang="ja-JP" altLang="en-US" dirty="0"/>
          </a:p>
        </p:txBody>
      </p:sp>
      <p:sp>
        <p:nvSpPr>
          <p:cNvPr id="9" name="正方形/長方形 8">
            <a:extLst>
              <a:ext uri="{FF2B5EF4-FFF2-40B4-BE49-F238E27FC236}">
                <a16:creationId xmlns:a16="http://schemas.microsoft.com/office/drawing/2014/main" id="{33C9D706-7601-1510-7098-63CD5A18D146}"/>
              </a:ext>
            </a:extLst>
          </p:cNvPr>
          <p:cNvSpPr/>
          <p:nvPr/>
        </p:nvSpPr>
        <p:spPr>
          <a:xfrm>
            <a:off x="1012117" y="-4397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2D940F5E-8E1D-6681-8E93-2F7E52928405}"/>
              </a:ext>
            </a:extLst>
          </p:cNvPr>
          <p:cNvSpPr/>
          <p:nvPr/>
        </p:nvSpPr>
        <p:spPr>
          <a:xfrm>
            <a:off x="3055905" y="-3160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bg1"/>
              </a:solidFill>
            </a:endParaRPr>
          </a:p>
        </p:txBody>
      </p:sp>
      <p:sp>
        <p:nvSpPr>
          <p:cNvPr id="21" name="正方形/長方形 20">
            <a:extLst>
              <a:ext uri="{FF2B5EF4-FFF2-40B4-BE49-F238E27FC236}">
                <a16:creationId xmlns:a16="http://schemas.microsoft.com/office/drawing/2014/main" id="{C90C5BA7-6929-D8A1-A28E-0206FB3CE94B}"/>
              </a:ext>
            </a:extLst>
          </p:cNvPr>
          <p:cNvSpPr/>
          <p:nvPr/>
        </p:nvSpPr>
        <p:spPr>
          <a:xfrm>
            <a:off x="3839096" y="-3411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12193D7A-867D-EB1F-46B7-A6D5A92A39F7}"/>
              </a:ext>
            </a:extLst>
          </p:cNvPr>
          <p:cNvSpPr/>
          <p:nvPr/>
        </p:nvSpPr>
        <p:spPr>
          <a:xfrm>
            <a:off x="783092" y="646350"/>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DD12870B-A080-CCAF-D460-5F70919B37AD}"/>
              </a:ext>
            </a:extLst>
          </p:cNvPr>
          <p:cNvSpPr/>
          <p:nvPr/>
        </p:nvSpPr>
        <p:spPr>
          <a:xfrm>
            <a:off x="-117666" y="63944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あし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820C171E-16B5-C03C-3309-8C86A73D16CC}"/>
              </a:ext>
            </a:extLst>
          </p:cNvPr>
          <p:cNvSpPr/>
          <p:nvPr/>
        </p:nvSpPr>
        <p:spPr>
          <a:xfrm>
            <a:off x="1793253" y="64893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しゅじゅつ</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F424B4A2-0675-095F-6055-0194EFA0FD82}"/>
              </a:ext>
            </a:extLst>
          </p:cNvPr>
          <p:cNvSpPr/>
          <p:nvPr/>
        </p:nvSpPr>
        <p:spPr>
          <a:xfrm>
            <a:off x="2852343" y="65760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0588BC66-C054-25E2-8907-56F8DED0F4A4}"/>
              </a:ext>
            </a:extLst>
          </p:cNvPr>
          <p:cNvSpPr/>
          <p:nvPr/>
        </p:nvSpPr>
        <p:spPr>
          <a:xfrm>
            <a:off x="5038806" y="63311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にちかん</a:t>
            </a:r>
          </a:p>
        </p:txBody>
      </p:sp>
      <p:sp>
        <p:nvSpPr>
          <p:cNvPr id="29" name="正方形/長方形 28">
            <a:extLst>
              <a:ext uri="{FF2B5EF4-FFF2-40B4-BE49-F238E27FC236}">
                <a16:creationId xmlns:a16="http://schemas.microsoft.com/office/drawing/2014/main" id="{96639ED1-8BC8-F64D-434E-317484D70D0D}"/>
              </a:ext>
            </a:extLst>
          </p:cNvPr>
          <p:cNvSpPr/>
          <p:nvPr/>
        </p:nvSpPr>
        <p:spPr>
          <a:xfrm>
            <a:off x="5777853" y="64791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0DA208B-6694-89C4-39A8-D82F45A7E7FB}"/>
              </a:ext>
            </a:extLst>
          </p:cNvPr>
          <p:cNvSpPr/>
          <p:nvPr/>
        </p:nvSpPr>
        <p:spPr>
          <a:xfrm>
            <a:off x="6990391" y="64187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6F66CECE-740D-6B70-85F7-AB0C9E6A1959}"/>
              </a:ext>
            </a:extLst>
          </p:cNvPr>
          <p:cNvSpPr/>
          <p:nvPr/>
        </p:nvSpPr>
        <p:spPr>
          <a:xfrm>
            <a:off x="2636524" y="154014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ひつよう</a:t>
            </a:r>
            <a:endParaRPr kumimoji="1" lang="ja-JP" altLang="en-US" sz="1600" dirty="0">
              <a:solidFill>
                <a:srgbClr val="FF0000"/>
              </a:solidFill>
            </a:endParaRPr>
          </a:p>
        </p:txBody>
      </p:sp>
      <p:sp>
        <p:nvSpPr>
          <p:cNvPr id="32" name="正方形/長方形 31">
            <a:extLst>
              <a:ext uri="{FF2B5EF4-FFF2-40B4-BE49-F238E27FC236}">
                <a16:creationId xmlns:a16="http://schemas.microsoft.com/office/drawing/2014/main" id="{72DE9F5C-496C-A9C8-33CD-C337686BDA88}"/>
              </a:ext>
            </a:extLst>
          </p:cNvPr>
          <p:cNvSpPr/>
          <p:nvPr/>
        </p:nvSpPr>
        <p:spPr>
          <a:xfrm>
            <a:off x="6306942" y="154014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0000"/>
                </a:solidFill>
                <a:latin typeface="BIZ UDPゴシック" panose="020B0400000000000000" pitchFamily="50" charset="-128"/>
                <a:ea typeface="BIZ UDPゴシック" panose="020B0400000000000000" pitchFamily="50" charset="-128"/>
              </a:rPr>
              <a:t>かね</a:t>
            </a:r>
            <a:endParaRPr kumimoji="1" lang="ja-JP" altLang="en-US" sz="1600" dirty="0">
              <a:solidFill>
                <a:srgbClr val="FF0000"/>
              </a:solidFill>
            </a:endParaRPr>
          </a:p>
        </p:txBody>
      </p:sp>
      <p:sp>
        <p:nvSpPr>
          <p:cNvPr id="33" name="正方形/長方形 32">
            <a:extLst>
              <a:ext uri="{FF2B5EF4-FFF2-40B4-BE49-F238E27FC236}">
                <a16:creationId xmlns:a16="http://schemas.microsoft.com/office/drawing/2014/main" id="{FA9584E1-D788-D6BA-B8C6-7CDEB88B1508}"/>
              </a:ext>
            </a:extLst>
          </p:cNvPr>
          <p:cNvSpPr/>
          <p:nvPr/>
        </p:nvSpPr>
        <p:spPr>
          <a:xfrm>
            <a:off x="3424756" y="264567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いりょうひ</a:t>
            </a:r>
            <a:endParaRPr kumimoji="1" lang="ja-JP" altLang="en-US" sz="1400" dirty="0">
              <a:solidFill>
                <a:schemeClr val="bg1"/>
              </a:solidFill>
            </a:endParaRPr>
          </a:p>
        </p:txBody>
      </p:sp>
      <p:sp>
        <p:nvSpPr>
          <p:cNvPr id="34" name="正方形/長方形 33">
            <a:extLst>
              <a:ext uri="{FF2B5EF4-FFF2-40B4-BE49-F238E27FC236}">
                <a16:creationId xmlns:a16="http://schemas.microsoft.com/office/drawing/2014/main" id="{9C38A752-9D8C-FC43-0665-7EBD3BCE50B9}"/>
              </a:ext>
            </a:extLst>
          </p:cNvPr>
          <p:cNvSpPr/>
          <p:nvPr/>
        </p:nvSpPr>
        <p:spPr>
          <a:xfrm>
            <a:off x="2593377" y="328041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bg1"/>
              </a:solidFill>
            </a:endParaRPr>
          </a:p>
        </p:txBody>
      </p:sp>
      <p:sp>
        <p:nvSpPr>
          <p:cNvPr id="35" name="正方形/長方形 34">
            <a:extLst>
              <a:ext uri="{FF2B5EF4-FFF2-40B4-BE49-F238E27FC236}">
                <a16:creationId xmlns:a16="http://schemas.microsoft.com/office/drawing/2014/main" id="{54CE7446-2994-9DAE-5D3B-72E6CAC2CFF4}"/>
              </a:ext>
            </a:extLst>
          </p:cNvPr>
          <p:cNvSpPr/>
          <p:nvPr/>
        </p:nvSpPr>
        <p:spPr>
          <a:xfrm>
            <a:off x="1909702" y="401468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ごうけい</a:t>
            </a:r>
            <a:endParaRPr kumimoji="1" lang="ja-JP" altLang="en-US" sz="1400" dirty="0">
              <a:solidFill>
                <a:schemeClr val="bg1"/>
              </a:solidFill>
            </a:endParaRPr>
          </a:p>
        </p:txBody>
      </p:sp>
      <p:sp>
        <p:nvSpPr>
          <p:cNvPr id="36" name="正方形/長方形 35">
            <a:extLst>
              <a:ext uri="{FF2B5EF4-FFF2-40B4-BE49-F238E27FC236}">
                <a16:creationId xmlns:a16="http://schemas.microsoft.com/office/drawing/2014/main" id="{94459785-D9A1-1C8A-0A15-3440F61EC1F1}"/>
              </a:ext>
            </a:extLst>
          </p:cNvPr>
          <p:cNvSpPr/>
          <p:nvPr/>
        </p:nvSpPr>
        <p:spPr>
          <a:xfrm>
            <a:off x="1446928" y="533388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にゅういん</a:t>
            </a:r>
            <a:r>
              <a:rPr lang="ja-JP" altLang="en-US" sz="1050" dirty="0">
                <a:solidFill>
                  <a:schemeClr val="tx1"/>
                </a:solidFill>
                <a:latin typeface="BIZ UDPゴシック" panose="020B0400000000000000" pitchFamily="50" charset="-128"/>
                <a:ea typeface="BIZ UDPゴシック" panose="020B0400000000000000" pitchFamily="50" charset="-128"/>
              </a:rPr>
              <a:t>ちゅう</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F111AB01-DC23-730A-8D14-CE63AFE612E1}"/>
              </a:ext>
            </a:extLst>
          </p:cNvPr>
          <p:cNvSpPr/>
          <p:nvPr/>
        </p:nvSpPr>
        <p:spPr>
          <a:xfrm>
            <a:off x="341683" y="533438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5F91DFC1-9BEF-33B8-5579-6BC0127BD020}"/>
              </a:ext>
            </a:extLst>
          </p:cNvPr>
          <p:cNvSpPr/>
          <p:nvPr/>
        </p:nvSpPr>
        <p:spPr>
          <a:xfrm>
            <a:off x="2658288" y="5342180"/>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いるい　　　にち</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5754D89E-7A8B-5408-FDF2-16FFFF8AB736}"/>
              </a:ext>
            </a:extLst>
          </p:cNvPr>
          <p:cNvSpPr/>
          <p:nvPr/>
        </p:nvSpPr>
        <p:spPr>
          <a:xfrm>
            <a:off x="-251024" y="578284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ようひん</a:t>
            </a:r>
            <a:endParaRPr kumimoji="1" lang="ja-JP" altLang="en-US" sz="1050" dirty="0">
              <a:solidFill>
                <a:schemeClr val="tx1"/>
              </a:solidFill>
            </a:endParaRPr>
          </a:p>
        </p:txBody>
      </p:sp>
      <p:sp>
        <p:nvSpPr>
          <p:cNvPr id="40" name="正方形/長方形 39">
            <a:extLst>
              <a:ext uri="{FF2B5EF4-FFF2-40B4-BE49-F238E27FC236}">
                <a16:creationId xmlns:a16="http://schemas.microsoft.com/office/drawing/2014/main" id="{19572B0B-4AF3-BA37-55FF-0500469A9024}"/>
              </a:ext>
            </a:extLst>
          </p:cNvPr>
          <p:cNvSpPr/>
          <p:nvPr/>
        </p:nvSpPr>
        <p:spPr>
          <a:xfrm>
            <a:off x="851533" y="579226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みまい</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2E8CF89B-DA1A-AD87-80D1-6A1C54E3FA16}"/>
              </a:ext>
            </a:extLst>
          </p:cNvPr>
          <p:cNvSpPr/>
          <p:nvPr/>
        </p:nvSpPr>
        <p:spPr>
          <a:xfrm>
            <a:off x="1757384" y="5787143"/>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1050" dirty="0">
              <a:solidFill>
                <a:schemeClr val="tx1"/>
              </a:solidFill>
            </a:endParaRPr>
          </a:p>
        </p:txBody>
      </p:sp>
      <p:sp>
        <p:nvSpPr>
          <p:cNvPr id="42" name="正方形/長方形 41">
            <a:extLst>
              <a:ext uri="{FF2B5EF4-FFF2-40B4-BE49-F238E27FC236}">
                <a16:creationId xmlns:a16="http://schemas.microsoft.com/office/drawing/2014/main" id="{3836BB84-AAFD-8E5D-6A10-5BDB821B73EF}"/>
              </a:ext>
            </a:extLst>
          </p:cNvPr>
          <p:cNvSpPr/>
          <p:nvPr/>
        </p:nvSpPr>
        <p:spPr>
          <a:xfrm>
            <a:off x="2510998" y="579226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050" dirty="0">
              <a:solidFill>
                <a:schemeClr val="tx1"/>
              </a:solidFill>
            </a:endParaRPr>
          </a:p>
        </p:txBody>
      </p:sp>
      <p:sp>
        <p:nvSpPr>
          <p:cNvPr id="43" name="正方形/長方形 42">
            <a:extLst>
              <a:ext uri="{FF2B5EF4-FFF2-40B4-BE49-F238E27FC236}">
                <a16:creationId xmlns:a16="http://schemas.microsoft.com/office/drawing/2014/main" id="{1CCBC649-F606-E972-65F6-5A933AF3D312}"/>
              </a:ext>
            </a:extLst>
          </p:cNvPr>
          <p:cNvSpPr/>
          <p:nvPr/>
        </p:nvSpPr>
        <p:spPr>
          <a:xfrm>
            <a:off x="-140443" y="623916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こうつうひ</a:t>
            </a:r>
            <a:endParaRPr kumimoji="1" lang="ja-JP" altLang="en-US" sz="1050" dirty="0">
              <a:solidFill>
                <a:schemeClr val="tx1"/>
              </a:solidFill>
            </a:endParaRPr>
          </a:p>
        </p:txBody>
      </p:sp>
      <p:sp>
        <p:nvSpPr>
          <p:cNvPr id="44" name="正方形/長方形 43">
            <a:extLst>
              <a:ext uri="{FF2B5EF4-FFF2-40B4-BE49-F238E27FC236}">
                <a16:creationId xmlns:a16="http://schemas.microsoft.com/office/drawing/2014/main" id="{1CA164C3-2EC2-D429-8605-E354AF90A68A}"/>
              </a:ext>
            </a:extLst>
          </p:cNvPr>
          <p:cNvSpPr/>
          <p:nvPr/>
        </p:nvSpPr>
        <p:spPr>
          <a:xfrm>
            <a:off x="930729" y="622974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しょくひなど</a:t>
            </a:r>
            <a:endParaRPr kumimoji="1" lang="ja-JP" altLang="en-US" sz="1050" dirty="0">
              <a:solidFill>
                <a:schemeClr val="tx1"/>
              </a:solidFill>
            </a:endParaRPr>
          </a:p>
        </p:txBody>
      </p:sp>
    </p:spTree>
    <p:extLst>
      <p:ext uri="{BB962C8B-B14F-4D97-AF65-F5344CB8AC3E}">
        <p14:creationId xmlns:p14="http://schemas.microsoft.com/office/powerpoint/2010/main" val="110532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6989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②入ってくるお金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76812" y="5073582"/>
            <a:ext cx="8714201" cy="1876732"/>
          </a:xfrm>
          <a:prstGeom prst="rect">
            <a:avLst/>
          </a:prstGeom>
          <a:noFill/>
        </p:spPr>
        <p:txBody>
          <a:bodyPr wrap="square" rtlCol="0">
            <a:spAutoFit/>
          </a:bodyPr>
          <a:lstStyle/>
          <a:p>
            <a:pPr>
              <a:lnSpc>
                <a:spcPts val="4800"/>
              </a:lnSpc>
            </a:pPr>
            <a:r>
              <a:rPr lang="ja-JP" altLang="en-US" sz="3600" b="1" dirty="0">
                <a:solidFill>
                  <a:srgbClr val="17375E"/>
                </a:solidFill>
                <a:latin typeface="Meiryo UI" panose="020B0604030504040204" pitchFamily="50" charset="-128"/>
                <a:ea typeface="Meiryo UI" panose="020B0604030504040204" pitchFamily="50" charset="-128"/>
              </a:rPr>
              <a:t>ケガや病気で入院したときには、国などから受けられる公的保障として、</a:t>
            </a:r>
            <a:r>
              <a:rPr lang="ja-JP" altLang="en-US" sz="3600" b="1" dirty="0">
                <a:solidFill>
                  <a:srgbClr val="FF0000"/>
                </a:solidFill>
                <a:latin typeface="Meiryo UI" panose="020B0604030504040204" pitchFamily="50" charset="-128"/>
                <a:ea typeface="Meiryo UI" panose="020B0604030504040204" pitchFamily="50" charset="-128"/>
              </a:rPr>
              <a:t>「公的医療保険」</a:t>
            </a:r>
            <a:r>
              <a:rPr lang="ja-JP" altLang="en-US" sz="3600" b="1" dirty="0">
                <a:solidFill>
                  <a:srgbClr val="17375E"/>
                </a:solidFill>
                <a:latin typeface="Meiryo UI" panose="020B0604030504040204" pitchFamily="50" charset="-128"/>
                <a:ea typeface="Meiryo UI" panose="020B0604030504040204" pitchFamily="50" charset="-128"/>
              </a:rPr>
              <a:t>があります。</a:t>
            </a:r>
            <a:endParaRPr lang="en-US" altLang="ja-JP" sz="3600" b="1" dirty="0">
              <a:solidFill>
                <a:srgbClr val="17375E"/>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6951BDB4-F929-46C3-8B2D-526CC9614D61}"/>
              </a:ext>
            </a:extLst>
          </p:cNvPr>
          <p:cNvGrpSpPr/>
          <p:nvPr/>
        </p:nvGrpSpPr>
        <p:grpSpPr>
          <a:xfrm>
            <a:off x="342900" y="807450"/>
            <a:ext cx="9280099" cy="4501371"/>
            <a:chOff x="342900" y="807450"/>
            <a:chExt cx="9280099" cy="4501371"/>
          </a:xfrm>
        </p:grpSpPr>
        <p:sp>
          <p:nvSpPr>
            <p:cNvPr id="22" name="角丸四角形 21"/>
            <p:cNvSpPr/>
            <p:nvPr/>
          </p:nvSpPr>
          <p:spPr>
            <a:xfrm>
              <a:off x="342900" y="1121128"/>
              <a:ext cx="8420100" cy="3656256"/>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592031" y="807450"/>
              <a:ext cx="931403" cy="868578"/>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061174" y="1215836"/>
              <a:ext cx="5842847" cy="1015663"/>
            </a:xfrm>
            <a:prstGeom prst="rect">
              <a:avLst/>
            </a:prstGeom>
            <a:noFill/>
          </p:spPr>
          <p:txBody>
            <a:bodyPr wrap="square" rtlCol="0">
              <a:spAutoFit/>
            </a:bodyPr>
            <a:lstStyle/>
            <a:p>
              <a:r>
                <a:rPr kumimoji="1" lang="ja-JP" altLang="en-US" sz="6000" b="1" dirty="0">
                  <a:solidFill>
                    <a:schemeClr val="accent1">
                      <a:lumMod val="75000"/>
                    </a:schemeClr>
                  </a:solidFill>
                  <a:latin typeface="Meiryo UI" panose="020B0604030504040204" pitchFamily="50" charset="-128"/>
                  <a:ea typeface="Meiryo UI" panose="020B0604030504040204" pitchFamily="50" charset="-128"/>
                </a:rPr>
                <a:t>②入ってくるお金</a:t>
              </a:r>
            </a:p>
          </p:txBody>
        </p:sp>
        <p:sp>
          <p:nvSpPr>
            <p:cNvPr id="25" name="角丸四角形 24"/>
            <p:cNvSpPr/>
            <p:nvPr/>
          </p:nvSpPr>
          <p:spPr>
            <a:xfrm>
              <a:off x="895351" y="2178014"/>
              <a:ext cx="7477125" cy="2444320"/>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33448" y="2361473"/>
              <a:ext cx="4049149" cy="1306063"/>
            </a:xfrm>
            <a:prstGeom prst="rect">
              <a:avLst/>
            </a:prstGeom>
            <a:noFill/>
          </p:spPr>
          <p:txBody>
            <a:bodyPr wrap="square" rtlCol="0">
              <a:spAutoFit/>
            </a:bodyPr>
            <a:lstStyle/>
            <a:p>
              <a:pPr algn="ctr">
                <a:lnSpc>
                  <a:spcPts val="5000"/>
                </a:lnSpc>
              </a:pPr>
              <a:r>
                <a:rPr lang="ja-JP" altLang="en-US" sz="3600" dirty="0">
                  <a:solidFill>
                    <a:schemeClr val="bg1"/>
                  </a:solidFill>
                  <a:latin typeface="Meiryo UI" panose="020B0604030504040204" pitchFamily="50" charset="-128"/>
                  <a:ea typeface="Meiryo UI" panose="020B0604030504040204" pitchFamily="50" charset="-128"/>
                </a:rPr>
                <a:t>公的保障</a:t>
              </a:r>
              <a:endParaRPr lang="en-US" altLang="ja-JP" sz="3600" dirty="0">
                <a:solidFill>
                  <a:schemeClr val="bg1"/>
                </a:solidFill>
                <a:latin typeface="Meiryo UI" panose="020B0604030504040204" pitchFamily="50" charset="-128"/>
                <a:ea typeface="Meiryo UI" panose="020B0604030504040204" pitchFamily="50" charset="-128"/>
              </a:endParaRPr>
            </a:p>
            <a:p>
              <a:pPr algn="ctr">
                <a:lnSpc>
                  <a:spcPts val="5000"/>
                </a:lnSpc>
              </a:pPr>
              <a:r>
                <a:rPr kumimoji="1" lang="ja-JP" altLang="en-US" sz="3600" dirty="0">
                  <a:solidFill>
                    <a:schemeClr val="bg1"/>
                  </a:solidFill>
                  <a:latin typeface="Meiryo UI" panose="020B0604030504040204" pitchFamily="50" charset="-128"/>
                  <a:ea typeface="Meiryo UI" panose="020B0604030504040204" pitchFamily="50" charset="-128"/>
                </a:rPr>
                <a:t>（公的医療保険）</a:t>
              </a:r>
            </a:p>
          </p:txBody>
        </p:sp>
        <p:sp>
          <p:nvSpPr>
            <p:cNvPr id="27" name="テキスト ボックス 26"/>
            <p:cNvSpPr txBox="1"/>
            <p:nvPr/>
          </p:nvSpPr>
          <p:spPr>
            <a:xfrm>
              <a:off x="4788671" y="2629262"/>
              <a:ext cx="2688454" cy="646331"/>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168</a:t>
              </a:r>
              <a:r>
                <a:rPr kumimoji="1" lang="ja-JP" altLang="en-US" sz="3600" dirty="0">
                  <a:solidFill>
                    <a:schemeClr val="bg1"/>
                  </a:solidFill>
                  <a:latin typeface="Meiryo UI" panose="020B0604030504040204" pitchFamily="50" charset="-128"/>
                  <a:ea typeface="Meiryo UI" panose="020B0604030504040204" pitchFamily="50" charset="-128"/>
                </a:rPr>
                <a:t>万円</a:t>
              </a:r>
            </a:p>
          </p:txBody>
        </p:sp>
        <p:cxnSp>
          <p:nvCxnSpPr>
            <p:cNvPr id="28" name="直線コネクタ 27"/>
            <p:cNvCxnSpPr>
              <a:cxnSpLocks/>
            </p:cNvCxnSpPr>
            <p:nvPr/>
          </p:nvCxnSpPr>
          <p:spPr>
            <a:xfrm flipV="1">
              <a:off x="1366837" y="3607678"/>
              <a:ext cx="6372225" cy="2328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066117" y="3813557"/>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30" name="テキスト ボックス 29"/>
            <p:cNvSpPr txBox="1"/>
            <p:nvPr/>
          </p:nvSpPr>
          <p:spPr>
            <a:xfrm>
              <a:off x="4761656" y="3767378"/>
              <a:ext cx="2755129"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168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043494" y="4816378"/>
              <a:ext cx="557950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7086600" y="6492875"/>
            <a:ext cx="2057400" cy="365125"/>
          </a:xfrm>
        </p:spPr>
        <p:txBody>
          <a:bodyPr/>
          <a:lstStyle/>
          <a:p>
            <a:fld id="{3967973E-2E2A-45B8-9C2B-5EA94CA467D8}" type="slidenum">
              <a:rPr kumimoji="1" lang="ja-JP" altLang="en-US" smtClean="0"/>
              <a:t>16</a:t>
            </a:fld>
            <a:endParaRPr kumimoji="1" lang="ja-JP" altLang="en-US" dirty="0"/>
          </a:p>
        </p:txBody>
      </p:sp>
      <p:sp>
        <p:nvSpPr>
          <p:cNvPr id="3" name="正方形/長方形 2">
            <a:extLst>
              <a:ext uri="{FF2B5EF4-FFF2-40B4-BE49-F238E27FC236}">
                <a16:creationId xmlns:a16="http://schemas.microsoft.com/office/drawing/2014/main" id="{175FC456-FA4F-96EC-31A4-B20067DE4972}"/>
              </a:ext>
            </a:extLst>
          </p:cNvPr>
          <p:cNvSpPr/>
          <p:nvPr/>
        </p:nvSpPr>
        <p:spPr>
          <a:xfrm>
            <a:off x="895729" y="-7690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はい</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48E18BEC-F5CC-148D-5A68-CBD42A563A8D}"/>
              </a:ext>
            </a:extLst>
          </p:cNvPr>
          <p:cNvSpPr/>
          <p:nvPr/>
        </p:nvSpPr>
        <p:spPr>
          <a:xfrm>
            <a:off x="2828503" y="-64944"/>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F64672A1-B56B-1939-71FC-D3C3223EB3F8}"/>
              </a:ext>
            </a:extLst>
          </p:cNvPr>
          <p:cNvSpPr/>
          <p:nvPr/>
        </p:nvSpPr>
        <p:spPr>
          <a:xfrm>
            <a:off x="3575541" y="-5870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376E60AE-A744-8F3E-623D-9311CA124DAE}"/>
              </a:ext>
            </a:extLst>
          </p:cNvPr>
          <p:cNvSpPr/>
          <p:nvPr/>
        </p:nvSpPr>
        <p:spPr>
          <a:xfrm>
            <a:off x="2372747" y="2173821"/>
            <a:ext cx="13407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2B12C39-557D-E245-0B25-3F22A5BB3FEA}"/>
              </a:ext>
            </a:extLst>
          </p:cNvPr>
          <p:cNvSpPr/>
          <p:nvPr/>
        </p:nvSpPr>
        <p:spPr>
          <a:xfrm>
            <a:off x="2163159" y="2860987"/>
            <a:ext cx="173016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a:t>
            </a:r>
            <a:r>
              <a:rPr lang="ja-JP" altLang="en-US" sz="1100" dirty="0">
                <a:solidFill>
                  <a:schemeClr val="bg1"/>
                </a:solidFill>
                <a:latin typeface="BIZ UDPゴシック" panose="020B0400000000000000" pitchFamily="50" charset="-128"/>
                <a:ea typeface="BIZ UDPゴシック" panose="020B0400000000000000" pitchFamily="50" charset="-128"/>
              </a:rPr>
              <a:t>いりょうほけん</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CCA4166F-9B11-2D35-2758-10776A3BA66F}"/>
              </a:ext>
            </a:extLst>
          </p:cNvPr>
          <p:cNvSpPr/>
          <p:nvPr/>
        </p:nvSpPr>
        <p:spPr>
          <a:xfrm>
            <a:off x="2271225" y="3608599"/>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ごうけい</a:t>
            </a:r>
            <a:endParaRPr kumimoji="1" lang="ja-JP" altLang="en-US" sz="1400" dirty="0">
              <a:solidFill>
                <a:schemeClr val="bg1"/>
              </a:solidFill>
            </a:endParaRPr>
          </a:p>
        </p:txBody>
      </p:sp>
      <p:sp>
        <p:nvSpPr>
          <p:cNvPr id="12" name="正方形/長方形 11">
            <a:extLst>
              <a:ext uri="{FF2B5EF4-FFF2-40B4-BE49-F238E27FC236}">
                <a16:creationId xmlns:a16="http://schemas.microsoft.com/office/drawing/2014/main" id="{0C477F7A-AAB9-4737-F0B5-9B2E3B18D133}"/>
              </a:ext>
            </a:extLst>
          </p:cNvPr>
          <p:cNvSpPr/>
          <p:nvPr/>
        </p:nvSpPr>
        <p:spPr>
          <a:xfrm>
            <a:off x="1059937" y="491148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100" dirty="0">
              <a:solidFill>
                <a:schemeClr val="tx1"/>
              </a:solidFill>
            </a:endParaRPr>
          </a:p>
        </p:txBody>
      </p:sp>
      <p:sp>
        <p:nvSpPr>
          <p:cNvPr id="13" name="正方形/長方形 12">
            <a:extLst>
              <a:ext uri="{FF2B5EF4-FFF2-40B4-BE49-F238E27FC236}">
                <a16:creationId xmlns:a16="http://schemas.microsoft.com/office/drawing/2014/main" id="{2809A8B3-AB21-4427-76AD-ECE33757C1AD}"/>
              </a:ext>
            </a:extLst>
          </p:cNvPr>
          <p:cNvSpPr/>
          <p:nvPr/>
        </p:nvSpPr>
        <p:spPr>
          <a:xfrm>
            <a:off x="2347829" y="491148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100" dirty="0">
              <a:solidFill>
                <a:schemeClr val="tx1"/>
              </a:solidFill>
            </a:endParaRPr>
          </a:p>
        </p:txBody>
      </p:sp>
      <p:sp>
        <p:nvSpPr>
          <p:cNvPr id="16" name="正方形/長方形 15">
            <a:extLst>
              <a:ext uri="{FF2B5EF4-FFF2-40B4-BE49-F238E27FC236}">
                <a16:creationId xmlns:a16="http://schemas.microsoft.com/office/drawing/2014/main" id="{2672DF2A-3E92-9B67-B148-BF464D4DB8E6}"/>
              </a:ext>
            </a:extLst>
          </p:cNvPr>
          <p:cNvSpPr/>
          <p:nvPr/>
        </p:nvSpPr>
        <p:spPr>
          <a:xfrm>
            <a:off x="5532668" y="495327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1"/>
              </a:solidFill>
            </a:endParaRPr>
          </a:p>
        </p:txBody>
      </p:sp>
      <p:sp>
        <p:nvSpPr>
          <p:cNvPr id="17" name="正方形/長方形 16">
            <a:extLst>
              <a:ext uri="{FF2B5EF4-FFF2-40B4-BE49-F238E27FC236}">
                <a16:creationId xmlns:a16="http://schemas.microsoft.com/office/drawing/2014/main" id="{B235A044-CEA9-6B03-5DAC-57F2281FCF81}"/>
              </a:ext>
            </a:extLst>
          </p:cNvPr>
          <p:cNvSpPr/>
          <p:nvPr/>
        </p:nvSpPr>
        <p:spPr>
          <a:xfrm>
            <a:off x="7429048" y="494600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100" dirty="0">
              <a:solidFill>
                <a:schemeClr val="tx1"/>
              </a:solidFill>
            </a:endParaRPr>
          </a:p>
        </p:txBody>
      </p:sp>
      <p:sp>
        <p:nvSpPr>
          <p:cNvPr id="18" name="正方形/長方形 17">
            <a:extLst>
              <a:ext uri="{FF2B5EF4-FFF2-40B4-BE49-F238E27FC236}">
                <a16:creationId xmlns:a16="http://schemas.microsoft.com/office/drawing/2014/main" id="{A6216E92-7E22-182D-CFC9-0F6A3B62D0FB}"/>
              </a:ext>
            </a:extLst>
          </p:cNvPr>
          <p:cNvSpPr/>
          <p:nvPr/>
        </p:nvSpPr>
        <p:spPr>
          <a:xfrm>
            <a:off x="1969056" y="552329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897BB571-D2F4-85A7-0CA4-CAAD7290F0BE}"/>
              </a:ext>
            </a:extLst>
          </p:cNvPr>
          <p:cNvSpPr/>
          <p:nvPr/>
        </p:nvSpPr>
        <p:spPr>
          <a:xfrm>
            <a:off x="5389955" y="5534917"/>
            <a:ext cx="238480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こうてき</a:t>
            </a:r>
            <a:r>
              <a:rPr lang="ja-JP" altLang="en-US" sz="1100" dirty="0">
                <a:solidFill>
                  <a:srgbClr val="FF0000"/>
                </a:solidFill>
                <a:latin typeface="BIZ UDPゴシック" panose="020B0400000000000000" pitchFamily="50" charset="-128"/>
                <a:ea typeface="BIZ UDPゴシック" panose="020B0400000000000000" pitchFamily="50" charset="-128"/>
              </a:rPr>
              <a:t>いりょうほけん</a:t>
            </a:r>
            <a:endParaRPr kumimoji="1" lang="ja-JP" altLang="en-US" sz="1100" dirty="0">
              <a:solidFill>
                <a:srgbClr val="FF0000"/>
              </a:solidFill>
            </a:endParaRPr>
          </a:p>
        </p:txBody>
      </p:sp>
      <p:sp>
        <p:nvSpPr>
          <p:cNvPr id="20" name="正方形/長方形 19">
            <a:extLst>
              <a:ext uri="{FF2B5EF4-FFF2-40B4-BE49-F238E27FC236}">
                <a16:creationId xmlns:a16="http://schemas.microsoft.com/office/drawing/2014/main" id="{573839AC-DC3D-79C9-ED5B-2AAF718FF50A}"/>
              </a:ext>
            </a:extLst>
          </p:cNvPr>
          <p:cNvSpPr/>
          <p:nvPr/>
        </p:nvSpPr>
        <p:spPr>
          <a:xfrm>
            <a:off x="2368775" y="1092593"/>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chemeClr val="accent1">
                    <a:lumMod val="75000"/>
                  </a:schemeClr>
                </a:solidFill>
                <a:latin typeface="BIZ UDPゴシック" panose="020B0400000000000000" pitchFamily="50" charset="-128"/>
                <a:ea typeface="BIZ UDPゴシック" panose="020B0400000000000000" pitchFamily="50" charset="-128"/>
              </a:rPr>
              <a:t>はい</a:t>
            </a:r>
            <a:endParaRPr kumimoji="1" lang="ja-JP" altLang="en-US" sz="1600" dirty="0">
              <a:solidFill>
                <a:schemeClr val="accent1">
                  <a:lumMod val="75000"/>
                </a:schemeClr>
              </a:solidFill>
            </a:endParaRPr>
          </a:p>
        </p:txBody>
      </p:sp>
      <p:sp>
        <p:nvSpPr>
          <p:cNvPr id="21" name="正方形/長方形 20">
            <a:extLst>
              <a:ext uri="{FF2B5EF4-FFF2-40B4-BE49-F238E27FC236}">
                <a16:creationId xmlns:a16="http://schemas.microsoft.com/office/drawing/2014/main" id="{93C60F56-0955-C020-E63F-D9C06BC23F32}"/>
              </a:ext>
            </a:extLst>
          </p:cNvPr>
          <p:cNvSpPr/>
          <p:nvPr/>
        </p:nvSpPr>
        <p:spPr>
          <a:xfrm>
            <a:off x="5989773" y="110187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accent1">
                    <a:lumMod val="75000"/>
                  </a:schemeClr>
                </a:solidFill>
                <a:latin typeface="BIZ UDPゴシック" panose="020B0400000000000000" pitchFamily="50" charset="-128"/>
                <a:ea typeface="BIZ UDPゴシック" panose="020B0400000000000000" pitchFamily="50" charset="-128"/>
              </a:rPr>
              <a:t>かね</a:t>
            </a:r>
            <a:endParaRPr kumimoji="1" lang="ja-JP" altLang="en-US" sz="1600" dirty="0">
              <a:solidFill>
                <a:schemeClr val="accent1">
                  <a:lumMod val="75000"/>
                </a:schemeClr>
              </a:solidFill>
            </a:endParaRPr>
          </a:p>
        </p:txBody>
      </p:sp>
    </p:spTree>
    <p:extLst>
      <p:ext uri="{BB962C8B-B14F-4D97-AF65-F5344CB8AC3E}">
        <p14:creationId xmlns:p14="http://schemas.microsoft.com/office/powerpoint/2010/main" val="40344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p:bldP spid="9" grpId="0"/>
      <p:bldP spid="11" grpId="0"/>
      <p:bldP spid="12" grpId="0"/>
      <p:bldP spid="13"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10;&#10;低い精度で自動的に生成された説明">
            <a:extLst>
              <a:ext uri="{FF2B5EF4-FFF2-40B4-BE49-F238E27FC236}">
                <a16:creationId xmlns:a16="http://schemas.microsoft.com/office/drawing/2014/main" id="{EBC4ECFE-F15E-43CD-A258-29C9824A2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76" y="2025462"/>
            <a:ext cx="8584985" cy="1329260"/>
          </a:xfrm>
          <a:prstGeom prst="rect">
            <a:avLst/>
          </a:prstGeom>
        </p:spPr>
      </p:pic>
      <p:sp>
        <p:nvSpPr>
          <p:cNvPr id="2" name="正方形/長方形 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703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②入ってくるお金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14" name="テキスト ボックス 13"/>
          <p:cNvSpPr txBox="1"/>
          <p:nvPr/>
        </p:nvSpPr>
        <p:spPr>
          <a:xfrm>
            <a:off x="264631" y="868643"/>
            <a:ext cx="56959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●公的医療保険（公的保障）</a:t>
            </a:r>
          </a:p>
        </p:txBody>
      </p:sp>
      <p:sp>
        <p:nvSpPr>
          <p:cNvPr id="16" name="テキスト ボックス 15"/>
          <p:cNvSpPr txBox="1"/>
          <p:nvPr/>
        </p:nvSpPr>
        <p:spPr>
          <a:xfrm>
            <a:off x="19050" y="3683595"/>
            <a:ext cx="9048750" cy="12946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rPr>
              <a:t>自己負担は原則</a:t>
            </a:r>
            <a:r>
              <a:rPr kumimoji="1" lang="en-US" altLang="ja-JP" sz="2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3</a:t>
            </a:r>
            <a:r>
              <a:rPr kumimoji="1" lang="ja-JP" altLang="en-US" sz="2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割</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rPr>
              <a:t>小学校入学後～</a:t>
            </a:r>
            <a:r>
              <a:rPr lang="en-US" altLang="ja-JP" sz="2400" b="1" dirty="0">
                <a:solidFill>
                  <a:schemeClr val="tx2">
                    <a:lumMod val="75000"/>
                  </a:schemeClr>
                </a:solidFill>
                <a:latin typeface="Meiryo UI" panose="020B0604030504040204" pitchFamily="50" charset="-128"/>
                <a:ea typeface="Meiryo UI" panose="020B0604030504040204" pitchFamily="50" charset="-128"/>
              </a:rPr>
              <a:t>70</a:t>
            </a:r>
            <a:r>
              <a:rPr lang="ja-JP" altLang="en-US" sz="2400" b="1" dirty="0">
                <a:solidFill>
                  <a:schemeClr val="tx2">
                    <a:lumMod val="75000"/>
                  </a:schemeClr>
                </a:solidFill>
                <a:latin typeface="Meiryo UI" panose="020B0604030504040204" pitchFamily="50" charset="-128"/>
                <a:ea typeface="Meiryo UI" panose="020B0604030504040204" pitchFamily="50" charset="-128"/>
              </a:rPr>
              <a:t>歳になるまで</a:t>
            </a:r>
            <a:r>
              <a:rPr lang="en-US" altLang="ja-JP" sz="2400" b="1" dirty="0">
                <a:solidFill>
                  <a:schemeClr val="tx2">
                    <a:lumMod val="75000"/>
                  </a:schemeClr>
                </a:solidFill>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rPr>
              <a:t>自己負担が高額な場合は「高額療養費制度」を活用できる　</a:t>
            </a:r>
            <a:endParaRPr lang="en-US" altLang="ja-JP" sz="28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95325" y="5343868"/>
            <a:ext cx="7696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mn-cs"/>
              </a:rPr>
              <a:t>事例の場合、受けられる保障は合計</a:t>
            </a:r>
            <a:r>
              <a:rPr kumimoji="1" lang="ja-JP" altLang="en-US" sz="2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3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168</a:t>
            </a:r>
            <a:r>
              <a:rPr kumimoji="1" lang="ja-JP" altLang="en-US" sz="2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3" name="正方形/長方形 2"/>
          <p:cNvSpPr/>
          <p:nvPr/>
        </p:nvSpPr>
        <p:spPr>
          <a:xfrm>
            <a:off x="6083617" y="2394607"/>
            <a:ext cx="428018" cy="141919"/>
          </a:xfrm>
          <a:prstGeom prst="rect">
            <a:avLst/>
          </a:prstGeom>
          <a:solidFill>
            <a:srgbClr val="F39C4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701412" y="2236062"/>
            <a:ext cx="428018" cy="141919"/>
          </a:xfrm>
          <a:prstGeom prst="rect">
            <a:avLst/>
          </a:prstGeom>
          <a:solidFill>
            <a:srgbClr val="F5F2E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78552" y="1625352"/>
            <a:ext cx="7848872" cy="400110"/>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年齢による自己負担の割合</a:t>
            </a:r>
            <a:endPar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8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31DE2E42-148E-C823-F997-AADD4CF931B2}"/>
              </a:ext>
            </a:extLst>
          </p:cNvPr>
          <p:cNvSpPr/>
          <p:nvPr/>
        </p:nvSpPr>
        <p:spPr>
          <a:xfrm>
            <a:off x="895729" y="-65673"/>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はい</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75422B21-DF08-586E-3C06-6F08DEFDCC7B}"/>
              </a:ext>
            </a:extLst>
          </p:cNvPr>
          <p:cNvSpPr/>
          <p:nvPr/>
        </p:nvSpPr>
        <p:spPr>
          <a:xfrm>
            <a:off x="2818545" y="-4916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2758EEEB-6508-ACBD-D595-912528E1BDDD}"/>
              </a:ext>
            </a:extLst>
          </p:cNvPr>
          <p:cNvSpPr/>
          <p:nvPr/>
        </p:nvSpPr>
        <p:spPr>
          <a:xfrm>
            <a:off x="3596444" y="-5068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DE0FC0BE-8053-FD68-05B3-351D62C8FF85}"/>
              </a:ext>
            </a:extLst>
          </p:cNvPr>
          <p:cNvSpPr/>
          <p:nvPr/>
        </p:nvSpPr>
        <p:spPr>
          <a:xfrm>
            <a:off x="691476" y="67446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a:t>
            </a:r>
            <a:r>
              <a:rPr lang="ja-JP" altLang="en-US" sz="1100" dirty="0">
                <a:solidFill>
                  <a:schemeClr val="tx1"/>
                </a:solidFill>
                <a:latin typeface="BIZ UDPゴシック" panose="020B0400000000000000" pitchFamily="50" charset="-128"/>
                <a:ea typeface="BIZ UDPゴシック" panose="020B0400000000000000" pitchFamily="50" charset="-128"/>
              </a:rPr>
              <a:t>いりょうほけん</a:t>
            </a:r>
            <a:endParaRPr kumimoji="1" lang="ja-JP" altLang="en-US" sz="1100" dirty="0">
              <a:solidFill>
                <a:schemeClr val="tx1"/>
              </a:solidFill>
            </a:endParaRPr>
          </a:p>
        </p:txBody>
      </p:sp>
      <p:sp>
        <p:nvSpPr>
          <p:cNvPr id="9" name="正方形/長方形 8">
            <a:extLst>
              <a:ext uri="{FF2B5EF4-FFF2-40B4-BE49-F238E27FC236}">
                <a16:creationId xmlns:a16="http://schemas.microsoft.com/office/drawing/2014/main" id="{1CE7950D-CBDE-218E-6B96-DAD8CBB919F4}"/>
              </a:ext>
            </a:extLst>
          </p:cNvPr>
          <p:cNvSpPr/>
          <p:nvPr/>
        </p:nvSpPr>
        <p:spPr>
          <a:xfrm>
            <a:off x="2888863" y="67484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100" dirty="0">
              <a:solidFill>
                <a:schemeClr val="tx1"/>
              </a:solidFill>
            </a:endParaRPr>
          </a:p>
        </p:txBody>
      </p:sp>
      <p:sp>
        <p:nvSpPr>
          <p:cNvPr id="15" name="正方形/長方形 14">
            <a:extLst>
              <a:ext uri="{FF2B5EF4-FFF2-40B4-BE49-F238E27FC236}">
                <a16:creationId xmlns:a16="http://schemas.microsoft.com/office/drawing/2014/main" id="{746BFA72-3B53-91C1-098C-1581C443EFBA}"/>
              </a:ext>
            </a:extLst>
          </p:cNvPr>
          <p:cNvSpPr/>
          <p:nvPr/>
        </p:nvSpPr>
        <p:spPr>
          <a:xfrm>
            <a:off x="-227664" y="143293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B0F0"/>
                </a:solidFill>
                <a:latin typeface="BIZ UDPゴシック" panose="020B0400000000000000" pitchFamily="50" charset="-128"/>
                <a:ea typeface="BIZ UDPゴシック" panose="020B0400000000000000" pitchFamily="50" charset="-128"/>
              </a:rPr>
              <a:t>ねんれい</a:t>
            </a:r>
            <a:endParaRPr kumimoji="1" lang="ja-JP" altLang="en-US" sz="1000" dirty="0">
              <a:solidFill>
                <a:srgbClr val="00B0F0"/>
              </a:solidFill>
            </a:endParaRPr>
          </a:p>
        </p:txBody>
      </p:sp>
      <p:sp>
        <p:nvSpPr>
          <p:cNvPr id="18" name="正方形/長方形 17">
            <a:extLst>
              <a:ext uri="{FF2B5EF4-FFF2-40B4-BE49-F238E27FC236}">
                <a16:creationId xmlns:a16="http://schemas.microsoft.com/office/drawing/2014/main" id="{FA271B0D-7590-8A47-C484-D90DA330346F}"/>
              </a:ext>
            </a:extLst>
          </p:cNvPr>
          <p:cNvSpPr/>
          <p:nvPr/>
        </p:nvSpPr>
        <p:spPr>
          <a:xfrm>
            <a:off x="1418771" y="1436205"/>
            <a:ext cx="2227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B0F0"/>
                </a:solidFill>
                <a:latin typeface="BIZ UDPゴシック" panose="020B0400000000000000" pitchFamily="50" charset="-128"/>
                <a:ea typeface="BIZ UDPゴシック" panose="020B0400000000000000" pitchFamily="50" charset="-128"/>
              </a:rPr>
              <a:t>　　　</a:t>
            </a:r>
            <a:r>
              <a:rPr kumimoji="1" lang="ja-JP" altLang="en-US" sz="1000" dirty="0">
                <a:solidFill>
                  <a:srgbClr val="00B0F0"/>
                </a:solidFill>
                <a:latin typeface="BIZ UDPゴシック" panose="020B0400000000000000" pitchFamily="50" charset="-128"/>
                <a:ea typeface="BIZ UDPゴシック" panose="020B0400000000000000" pitchFamily="50" charset="-128"/>
              </a:rPr>
              <a:t>じこふたん　　　　　　わりあい</a:t>
            </a:r>
            <a:endParaRPr kumimoji="1" lang="ja-JP" altLang="en-US" sz="1000" dirty="0">
              <a:solidFill>
                <a:srgbClr val="00B0F0"/>
              </a:solidFill>
            </a:endParaRPr>
          </a:p>
        </p:txBody>
      </p:sp>
      <p:sp>
        <p:nvSpPr>
          <p:cNvPr id="19" name="正方形/長方形 18">
            <a:extLst>
              <a:ext uri="{FF2B5EF4-FFF2-40B4-BE49-F238E27FC236}">
                <a16:creationId xmlns:a16="http://schemas.microsoft.com/office/drawing/2014/main" id="{932E5E06-9229-DC70-FF26-7D0F8A14C563}"/>
              </a:ext>
            </a:extLst>
          </p:cNvPr>
          <p:cNvSpPr/>
          <p:nvPr/>
        </p:nvSpPr>
        <p:spPr>
          <a:xfrm>
            <a:off x="246339" y="212357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わり</a:t>
            </a:r>
            <a:endParaRPr kumimoji="1" lang="ja-JP" altLang="en-US" sz="800" dirty="0">
              <a:solidFill>
                <a:schemeClr val="tx1"/>
              </a:solidFill>
            </a:endParaRPr>
          </a:p>
        </p:txBody>
      </p:sp>
      <p:sp>
        <p:nvSpPr>
          <p:cNvPr id="21" name="正方形/長方形 20">
            <a:extLst>
              <a:ext uri="{FF2B5EF4-FFF2-40B4-BE49-F238E27FC236}">
                <a16:creationId xmlns:a16="http://schemas.microsoft.com/office/drawing/2014/main" id="{EE9F09A5-E1C7-A11C-52B9-8F3953CD198C}"/>
              </a:ext>
            </a:extLst>
          </p:cNvPr>
          <p:cNvSpPr/>
          <p:nvPr/>
        </p:nvSpPr>
        <p:spPr>
          <a:xfrm>
            <a:off x="2486176" y="205517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わり</a:t>
            </a:r>
            <a:endParaRPr kumimoji="1" lang="ja-JP" altLang="en-US" sz="800" dirty="0">
              <a:solidFill>
                <a:schemeClr val="tx1"/>
              </a:solidFill>
            </a:endParaRPr>
          </a:p>
        </p:txBody>
      </p:sp>
      <p:sp>
        <p:nvSpPr>
          <p:cNvPr id="22" name="正方形/長方形 21">
            <a:extLst>
              <a:ext uri="{FF2B5EF4-FFF2-40B4-BE49-F238E27FC236}">
                <a16:creationId xmlns:a16="http://schemas.microsoft.com/office/drawing/2014/main" id="{38BE32BF-34D4-2F74-85A8-8D52933AC5CA}"/>
              </a:ext>
            </a:extLst>
          </p:cNvPr>
          <p:cNvSpPr/>
          <p:nvPr/>
        </p:nvSpPr>
        <p:spPr>
          <a:xfrm>
            <a:off x="4916341" y="2103858"/>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わり</a:t>
            </a:r>
            <a:endParaRPr kumimoji="1" lang="ja-JP" altLang="en-US" sz="800" dirty="0">
              <a:solidFill>
                <a:schemeClr val="tx1"/>
              </a:solidFill>
            </a:endParaRPr>
          </a:p>
        </p:txBody>
      </p:sp>
      <p:sp>
        <p:nvSpPr>
          <p:cNvPr id="23" name="正方形/長方形 22">
            <a:extLst>
              <a:ext uri="{FF2B5EF4-FFF2-40B4-BE49-F238E27FC236}">
                <a16:creationId xmlns:a16="http://schemas.microsoft.com/office/drawing/2014/main" id="{D6D01F16-A78C-0B81-3E1F-70DF51A18200}"/>
              </a:ext>
            </a:extLst>
          </p:cNvPr>
          <p:cNvSpPr/>
          <p:nvPr/>
        </p:nvSpPr>
        <p:spPr>
          <a:xfrm>
            <a:off x="6562381" y="204192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わり</a:t>
            </a:r>
            <a:endParaRPr kumimoji="1" lang="ja-JP" altLang="en-US" sz="800" dirty="0">
              <a:solidFill>
                <a:schemeClr val="tx1"/>
              </a:solidFill>
            </a:endParaRPr>
          </a:p>
        </p:txBody>
      </p:sp>
      <p:sp>
        <p:nvSpPr>
          <p:cNvPr id="24" name="正方形/長方形 23">
            <a:extLst>
              <a:ext uri="{FF2B5EF4-FFF2-40B4-BE49-F238E27FC236}">
                <a16:creationId xmlns:a16="http://schemas.microsoft.com/office/drawing/2014/main" id="{E3F5CD43-A877-04FE-83A4-337E65496333}"/>
              </a:ext>
            </a:extLst>
          </p:cNvPr>
          <p:cNvSpPr/>
          <p:nvPr/>
        </p:nvSpPr>
        <p:spPr>
          <a:xfrm>
            <a:off x="816575" y="324314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しょうがっこうにゅうがく</a:t>
            </a:r>
            <a:endParaRPr kumimoji="1" lang="ja-JP" altLang="en-US" sz="800" dirty="0">
              <a:solidFill>
                <a:schemeClr val="tx1"/>
              </a:solidFill>
            </a:endParaRPr>
          </a:p>
        </p:txBody>
      </p:sp>
      <p:sp>
        <p:nvSpPr>
          <p:cNvPr id="25" name="正方形/長方形 24">
            <a:extLst>
              <a:ext uri="{FF2B5EF4-FFF2-40B4-BE49-F238E27FC236}">
                <a16:creationId xmlns:a16="http://schemas.microsoft.com/office/drawing/2014/main" id="{3E354A05-F1DB-63BD-7B0F-C1C36281142A}"/>
              </a:ext>
            </a:extLst>
          </p:cNvPr>
          <p:cNvSpPr/>
          <p:nvPr/>
        </p:nvSpPr>
        <p:spPr>
          <a:xfrm>
            <a:off x="478552" y="3618578"/>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じこふたん</a:t>
            </a:r>
            <a:endParaRPr kumimoji="1" lang="ja-JP" altLang="en-US" sz="1100" dirty="0">
              <a:solidFill>
                <a:schemeClr val="tx1"/>
              </a:solidFill>
            </a:endParaRPr>
          </a:p>
        </p:txBody>
      </p:sp>
      <p:sp>
        <p:nvSpPr>
          <p:cNvPr id="26" name="正方形/長方形 25">
            <a:extLst>
              <a:ext uri="{FF2B5EF4-FFF2-40B4-BE49-F238E27FC236}">
                <a16:creationId xmlns:a16="http://schemas.microsoft.com/office/drawing/2014/main" id="{4D098F5A-0FA1-D2C2-5081-D3A0A9C5484A}"/>
              </a:ext>
            </a:extLst>
          </p:cNvPr>
          <p:cNvSpPr/>
          <p:nvPr/>
        </p:nvSpPr>
        <p:spPr>
          <a:xfrm>
            <a:off x="1844624" y="363227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げんそく</a:t>
            </a:r>
            <a:endParaRPr kumimoji="1" lang="ja-JP" altLang="en-US" sz="1100" dirty="0">
              <a:solidFill>
                <a:schemeClr val="tx1"/>
              </a:solidFill>
            </a:endParaRPr>
          </a:p>
        </p:txBody>
      </p:sp>
      <p:sp>
        <p:nvSpPr>
          <p:cNvPr id="27" name="正方形/長方形 26">
            <a:extLst>
              <a:ext uri="{FF2B5EF4-FFF2-40B4-BE49-F238E27FC236}">
                <a16:creationId xmlns:a16="http://schemas.microsoft.com/office/drawing/2014/main" id="{C5E76192-2D16-69D5-5609-A90794C8C537}"/>
              </a:ext>
            </a:extLst>
          </p:cNvPr>
          <p:cNvSpPr/>
          <p:nvPr/>
        </p:nvSpPr>
        <p:spPr>
          <a:xfrm>
            <a:off x="2601620" y="363227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わり</a:t>
            </a:r>
            <a:endParaRPr kumimoji="1" lang="ja-JP" altLang="en-US" sz="1100" dirty="0">
              <a:solidFill>
                <a:srgbClr val="FF0000"/>
              </a:solidFill>
            </a:endParaRPr>
          </a:p>
        </p:txBody>
      </p:sp>
      <p:sp>
        <p:nvSpPr>
          <p:cNvPr id="28" name="正方形/長方形 27">
            <a:extLst>
              <a:ext uri="{FF2B5EF4-FFF2-40B4-BE49-F238E27FC236}">
                <a16:creationId xmlns:a16="http://schemas.microsoft.com/office/drawing/2014/main" id="{928B2BD9-E689-B327-EABC-BEE97F568589}"/>
              </a:ext>
            </a:extLst>
          </p:cNvPr>
          <p:cNvSpPr/>
          <p:nvPr/>
        </p:nvSpPr>
        <p:spPr>
          <a:xfrm>
            <a:off x="3759393" y="3675046"/>
            <a:ext cx="23338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しょうがっこうにゅうがくご</a:t>
            </a:r>
            <a:endParaRPr kumimoji="1" lang="ja-JP" altLang="en-US" sz="1100" dirty="0">
              <a:solidFill>
                <a:schemeClr val="tx1"/>
              </a:solidFill>
            </a:endParaRPr>
          </a:p>
        </p:txBody>
      </p:sp>
      <p:sp>
        <p:nvSpPr>
          <p:cNvPr id="29" name="正方形/長方形 28">
            <a:extLst>
              <a:ext uri="{FF2B5EF4-FFF2-40B4-BE49-F238E27FC236}">
                <a16:creationId xmlns:a16="http://schemas.microsoft.com/office/drawing/2014/main" id="{6EDCDF9E-EF4F-E3AB-0301-224813C93DA1}"/>
              </a:ext>
            </a:extLst>
          </p:cNvPr>
          <p:cNvSpPr/>
          <p:nvPr/>
        </p:nvSpPr>
        <p:spPr>
          <a:xfrm>
            <a:off x="47408" y="426420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じこふたん</a:t>
            </a:r>
            <a:endParaRPr kumimoji="1" lang="ja-JP" altLang="en-US" sz="1100" dirty="0">
              <a:solidFill>
                <a:schemeClr val="tx1"/>
              </a:solidFill>
            </a:endParaRPr>
          </a:p>
        </p:txBody>
      </p:sp>
      <p:sp>
        <p:nvSpPr>
          <p:cNvPr id="30" name="正方形/長方形 29">
            <a:extLst>
              <a:ext uri="{FF2B5EF4-FFF2-40B4-BE49-F238E27FC236}">
                <a16:creationId xmlns:a16="http://schemas.microsoft.com/office/drawing/2014/main" id="{D8786EF6-1197-79FA-7B06-94907933A83B}"/>
              </a:ext>
            </a:extLst>
          </p:cNvPr>
          <p:cNvSpPr/>
          <p:nvPr/>
        </p:nvSpPr>
        <p:spPr>
          <a:xfrm>
            <a:off x="1356689" y="428478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こうがく</a:t>
            </a:r>
            <a:endParaRPr kumimoji="1" lang="ja-JP" altLang="en-US" sz="1100" dirty="0">
              <a:solidFill>
                <a:schemeClr val="tx1"/>
              </a:solidFill>
            </a:endParaRPr>
          </a:p>
        </p:txBody>
      </p:sp>
      <p:sp>
        <p:nvSpPr>
          <p:cNvPr id="31" name="正方形/長方形 30">
            <a:extLst>
              <a:ext uri="{FF2B5EF4-FFF2-40B4-BE49-F238E27FC236}">
                <a16:creationId xmlns:a16="http://schemas.microsoft.com/office/drawing/2014/main" id="{6752C928-3C6A-C542-C0AD-BBF05846B1DF}"/>
              </a:ext>
            </a:extLst>
          </p:cNvPr>
          <p:cNvSpPr/>
          <p:nvPr/>
        </p:nvSpPr>
        <p:spPr>
          <a:xfrm>
            <a:off x="2391711" y="428478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100" dirty="0">
              <a:solidFill>
                <a:schemeClr val="tx1"/>
              </a:solidFill>
            </a:endParaRPr>
          </a:p>
        </p:txBody>
      </p:sp>
      <p:sp>
        <p:nvSpPr>
          <p:cNvPr id="32" name="正方形/長方形 31">
            <a:extLst>
              <a:ext uri="{FF2B5EF4-FFF2-40B4-BE49-F238E27FC236}">
                <a16:creationId xmlns:a16="http://schemas.microsoft.com/office/drawing/2014/main" id="{B4CE2445-D59E-4909-5CFE-946D2805BD21}"/>
              </a:ext>
            </a:extLst>
          </p:cNvPr>
          <p:cNvSpPr/>
          <p:nvPr/>
        </p:nvSpPr>
        <p:spPr>
          <a:xfrm>
            <a:off x="4348286" y="4291095"/>
            <a:ext cx="23338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こうがくりょうようひせいど</a:t>
            </a:r>
            <a:endParaRPr kumimoji="1" lang="ja-JP" altLang="en-US" sz="1100" dirty="0">
              <a:solidFill>
                <a:schemeClr val="tx1"/>
              </a:solidFill>
            </a:endParaRPr>
          </a:p>
        </p:txBody>
      </p:sp>
      <p:sp>
        <p:nvSpPr>
          <p:cNvPr id="33" name="正方形/長方形 32">
            <a:extLst>
              <a:ext uri="{FF2B5EF4-FFF2-40B4-BE49-F238E27FC236}">
                <a16:creationId xmlns:a16="http://schemas.microsoft.com/office/drawing/2014/main" id="{148B7E36-AB94-480F-6B1E-984A30B13F50}"/>
              </a:ext>
            </a:extLst>
          </p:cNvPr>
          <p:cNvSpPr/>
          <p:nvPr/>
        </p:nvSpPr>
        <p:spPr>
          <a:xfrm>
            <a:off x="6562381" y="427463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かつよう</a:t>
            </a:r>
            <a:endParaRPr kumimoji="1" lang="ja-JP" altLang="en-US" sz="1100" dirty="0">
              <a:solidFill>
                <a:schemeClr val="tx1"/>
              </a:solidFill>
            </a:endParaRPr>
          </a:p>
        </p:txBody>
      </p:sp>
      <p:sp>
        <p:nvSpPr>
          <p:cNvPr id="34" name="正方形/長方形 33">
            <a:extLst>
              <a:ext uri="{FF2B5EF4-FFF2-40B4-BE49-F238E27FC236}">
                <a16:creationId xmlns:a16="http://schemas.microsoft.com/office/drawing/2014/main" id="{E6C65683-2752-11F7-A395-23490FF42F78}"/>
              </a:ext>
            </a:extLst>
          </p:cNvPr>
          <p:cNvSpPr/>
          <p:nvPr/>
        </p:nvSpPr>
        <p:spPr>
          <a:xfrm>
            <a:off x="246339" y="5244178"/>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じれい</a:t>
            </a:r>
            <a:endParaRPr kumimoji="1" lang="ja-JP" altLang="en-US" sz="1100" dirty="0">
              <a:solidFill>
                <a:schemeClr val="tx1"/>
              </a:solidFill>
            </a:endParaRPr>
          </a:p>
        </p:txBody>
      </p:sp>
      <p:sp>
        <p:nvSpPr>
          <p:cNvPr id="35" name="正方形/長方形 34">
            <a:extLst>
              <a:ext uri="{FF2B5EF4-FFF2-40B4-BE49-F238E27FC236}">
                <a16:creationId xmlns:a16="http://schemas.microsoft.com/office/drawing/2014/main" id="{2E2E14AA-D151-1376-BCF9-31A08501D666}"/>
              </a:ext>
            </a:extLst>
          </p:cNvPr>
          <p:cNvSpPr/>
          <p:nvPr/>
        </p:nvSpPr>
        <p:spPr>
          <a:xfrm>
            <a:off x="1300000" y="525188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100" dirty="0">
              <a:solidFill>
                <a:schemeClr val="tx1"/>
              </a:solidFill>
            </a:endParaRPr>
          </a:p>
        </p:txBody>
      </p:sp>
      <p:sp>
        <p:nvSpPr>
          <p:cNvPr id="36" name="正方形/長方形 35">
            <a:extLst>
              <a:ext uri="{FF2B5EF4-FFF2-40B4-BE49-F238E27FC236}">
                <a16:creationId xmlns:a16="http://schemas.microsoft.com/office/drawing/2014/main" id="{8827AA63-63AD-EBD2-3544-6DF519B0AA12}"/>
              </a:ext>
            </a:extLst>
          </p:cNvPr>
          <p:cNvSpPr/>
          <p:nvPr/>
        </p:nvSpPr>
        <p:spPr>
          <a:xfrm>
            <a:off x="2044341" y="5268994"/>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100" dirty="0">
              <a:solidFill>
                <a:schemeClr val="tx1"/>
              </a:solidFill>
            </a:endParaRPr>
          </a:p>
        </p:txBody>
      </p:sp>
      <p:sp>
        <p:nvSpPr>
          <p:cNvPr id="37" name="正方形/長方形 36">
            <a:extLst>
              <a:ext uri="{FF2B5EF4-FFF2-40B4-BE49-F238E27FC236}">
                <a16:creationId xmlns:a16="http://schemas.microsoft.com/office/drawing/2014/main" id="{50225281-B3F6-823C-4B5E-7F155AC8E6E3}"/>
              </a:ext>
            </a:extLst>
          </p:cNvPr>
          <p:cNvSpPr/>
          <p:nvPr/>
        </p:nvSpPr>
        <p:spPr>
          <a:xfrm>
            <a:off x="4306322" y="526899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ほしょう　</a:t>
            </a: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ごうけい</a:t>
            </a:r>
            <a:endParaRPr kumimoji="1" lang="ja-JP" altLang="en-US" sz="1100" dirty="0">
              <a:solidFill>
                <a:schemeClr val="tx1"/>
              </a:solidFill>
            </a:endParaRPr>
          </a:p>
        </p:txBody>
      </p:sp>
      <p:sp>
        <p:nvSpPr>
          <p:cNvPr id="20" name="正方形/長方形 19">
            <a:extLst>
              <a:ext uri="{FF2B5EF4-FFF2-40B4-BE49-F238E27FC236}">
                <a16:creationId xmlns:a16="http://schemas.microsoft.com/office/drawing/2014/main" id="{8C1AEE15-1EE3-2321-0626-3AC1D0F2C278}"/>
              </a:ext>
            </a:extLst>
          </p:cNvPr>
          <p:cNvSpPr/>
          <p:nvPr/>
        </p:nvSpPr>
        <p:spPr>
          <a:xfrm>
            <a:off x="-329819" y="3153835"/>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700" dirty="0">
              <a:solidFill>
                <a:schemeClr val="tx1"/>
              </a:solidFill>
            </a:endParaRPr>
          </a:p>
        </p:txBody>
      </p:sp>
      <p:sp>
        <p:nvSpPr>
          <p:cNvPr id="38" name="正方形/長方形 37">
            <a:extLst>
              <a:ext uri="{FF2B5EF4-FFF2-40B4-BE49-F238E27FC236}">
                <a16:creationId xmlns:a16="http://schemas.microsoft.com/office/drawing/2014/main" id="{CFAEFAEF-29CC-E37D-E63C-717D3F284E10}"/>
              </a:ext>
            </a:extLst>
          </p:cNvPr>
          <p:cNvSpPr/>
          <p:nvPr/>
        </p:nvSpPr>
        <p:spPr>
          <a:xfrm>
            <a:off x="4237959" y="3141514"/>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700" dirty="0">
              <a:solidFill>
                <a:schemeClr val="tx1"/>
              </a:solidFill>
            </a:endParaRPr>
          </a:p>
        </p:txBody>
      </p:sp>
      <p:sp>
        <p:nvSpPr>
          <p:cNvPr id="39" name="正方形/長方形 38">
            <a:extLst>
              <a:ext uri="{FF2B5EF4-FFF2-40B4-BE49-F238E27FC236}">
                <a16:creationId xmlns:a16="http://schemas.microsoft.com/office/drawing/2014/main" id="{B3476F12-8609-C8DB-1D3B-0223DB070037}"/>
              </a:ext>
            </a:extLst>
          </p:cNvPr>
          <p:cNvSpPr/>
          <p:nvPr/>
        </p:nvSpPr>
        <p:spPr>
          <a:xfrm>
            <a:off x="5703538" y="314897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700" dirty="0">
              <a:solidFill>
                <a:schemeClr val="tx1"/>
              </a:solidFill>
            </a:endParaRPr>
          </a:p>
        </p:txBody>
      </p:sp>
      <p:sp>
        <p:nvSpPr>
          <p:cNvPr id="40" name="正方形/長方形 39">
            <a:extLst>
              <a:ext uri="{FF2B5EF4-FFF2-40B4-BE49-F238E27FC236}">
                <a16:creationId xmlns:a16="http://schemas.microsoft.com/office/drawing/2014/main" id="{E3884D77-8EFB-8F53-8A68-FAED5BB57772}"/>
              </a:ext>
            </a:extLst>
          </p:cNvPr>
          <p:cNvSpPr/>
          <p:nvPr/>
        </p:nvSpPr>
        <p:spPr>
          <a:xfrm>
            <a:off x="5664142" y="366339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100" dirty="0">
              <a:solidFill>
                <a:schemeClr val="tx1"/>
              </a:solidFill>
            </a:endParaRPr>
          </a:p>
        </p:txBody>
      </p:sp>
    </p:spTree>
    <p:extLst>
      <p:ext uri="{BB962C8B-B14F-4D97-AF65-F5344CB8AC3E}">
        <p14:creationId xmlns:p14="http://schemas.microsoft.com/office/powerpoint/2010/main" val="140462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292350D-C4E7-40A1-A060-1D9F48DA2ED6}"/>
              </a:ext>
            </a:extLst>
          </p:cNvPr>
          <p:cNvGrpSpPr/>
          <p:nvPr/>
        </p:nvGrpSpPr>
        <p:grpSpPr>
          <a:xfrm>
            <a:off x="826998" y="5373227"/>
            <a:ext cx="7086404" cy="1312814"/>
            <a:chOff x="1346527" y="5320394"/>
            <a:chExt cx="7086404" cy="1312814"/>
          </a:xfrm>
        </p:grpSpPr>
        <p:sp>
          <p:nvSpPr>
            <p:cNvPr id="38" name="角丸四角形 37"/>
            <p:cNvSpPr/>
            <p:nvPr/>
          </p:nvSpPr>
          <p:spPr>
            <a:xfrm>
              <a:off x="2284540" y="5320394"/>
              <a:ext cx="5945060" cy="1312814"/>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等号 44"/>
            <p:cNvSpPr/>
            <p:nvPr/>
          </p:nvSpPr>
          <p:spPr>
            <a:xfrm>
              <a:off x="1346527" y="57900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300411" y="5409632"/>
              <a:ext cx="61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accent3">
                      <a:lumMod val="50000"/>
                    </a:schemeClr>
                  </a:solidFill>
                  <a:latin typeface="Meiryo UI" panose="020B0604030504040204" pitchFamily="50" charset="-128"/>
                  <a:ea typeface="Meiryo UI" panose="020B0604030504040204" pitchFamily="50" charset="-128"/>
                </a:rPr>
                <a:t>③自分で準備する必要があるお金</a:t>
              </a:r>
              <a:endParaRPr kumimoji="1" lang="ja-JP" altLang="en-US" sz="32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sp>
        <p:nvSpPr>
          <p:cNvPr id="2" name="正方形/長方形 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6400" y="49179"/>
            <a:ext cx="9043030" cy="7236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③</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自分で準備する必要があるお金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39" name="グループ化 38"/>
          <p:cNvGrpSpPr/>
          <p:nvPr/>
        </p:nvGrpSpPr>
        <p:grpSpPr>
          <a:xfrm>
            <a:off x="108080" y="2638424"/>
            <a:ext cx="3819526" cy="2543176"/>
            <a:chOff x="266699" y="1381124"/>
            <a:chExt cx="3819526" cy="2543176"/>
          </a:xfrm>
        </p:grpSpPr>
        <p:sp>
          <p:nvSpPr>
            <p:cNvPr id="3" name="角丸四角形 2"/>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楕円 3"/>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 name="テキスト ボックス 5"/>
            <p:cNvSpPr txBox="1"/>
            <p:nvPr/>
          </p:nvSpPr>
          <p:spPr>
            <a:xfrm>
              <a:off x="747449" y="1641808"/>
              <a:ext cx="3162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①必要となるお金</a:t>
              </a:r>
            </a:p>
          </p:txBody>
        </p:sp>
        <p:sp>
          <p:nvSpPr>
            <p:cNvPr id="16" name="角丸四角形 15"/>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47449" y="2409825"/>
              <a:ext cx="1805251" cy="7198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7" name="テキスト ボックス 16"/>
            <p:cNvSpPr txBox="1"/>
            <p:nvPr/>
          </p:nvSpPr>
          <p:spPr>
            <a:xfrm>
              <a:off x="2400300" y="2409824"/>
              <a:ext cx="1371601" cy="719812"/>
            </a:xfrm>
            <a:prstGeom prst="rect">
              <a:avLst/>
            </a:prstGeom>
            <a:noFill/>
          </p:spPr>
          <p:txBody>
            <a:bodyPr wrap="square" rtlCol="0">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18" name="直線コネクタ 17"/>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747449" y="3325565"/>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20" name="テキスト ボックス 19"/>
            <p:cNvSpPr txBox="1"/>
            <p:nvPr/>
          </p:nvSpPr>
          <p:spPr>
            <a:xfrm>
              <a:off x="2400300" y="332556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grpSp>
        <p:nvGrpSpPr>
          <p:cNvPr id="40" name="グループ化 39"/>
          <p:cNvGrpSpPr/>
          <p:nvPr/>
        </p:nvGrpSpPr>
        <p:grpSpPr>
          <a:xfrm>
            <a:off x="5013455" y="2638424"/>
            <a:ext cx="3819526" cy="2543176"/>
            <a:chOff x="4724399" y="1381124"/>
            <a:chExt cx="3819526" cy="2543176"/>
          </a:xfrm>
        </p:grpSpPr>
        <p:sp>
          <p:nvSpPr>
            <p:cNvPr id="29" name="角丸四角形 28"/>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31" name="テキスト ボックス 30"/>
            <p:cNvSpPr txBox="1"/>
            <p:nvPr/>
          </p:nvSpPr>
          <p:spPr>
            <a:xfrm>
              <a:off x="5353049" y="1605524"/>
              <a:ext cx="30099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②入ってくるお金</a:t>
              </a:r>
            </a:p>
          </p:txBody>
        </p:sp>
        <p:sp>
          <p:nvSpPr>
            <p:cNvPr id="32" name="角丸四角形 31"/>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5133094" y="2386764"/>
              <a:ext cx="1885951" cy="7198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社会保険</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「公的医療保険」</a:t>
              </a:r>
            </a:p>
          </p:txBody>
        </p:sp>
        <p:sp>
          <p:nvSpPr>
            <p:cNvPr id="34" name="テキスト ボックス 33"/>
            <p:cNvSpPr txBox="1"/>
            <p:nvPr/>
          </p:nvSpPr>
          <p:spPr>
            <a:xfrm>
              <a:off x="6858000" y="256222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35" name="直線コネクタ 34"/>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5205149" y="3317176"/>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37" name="テキスト ボックス 36"/>
            <p:cNvSpPr txBox="1"/>
            <p:nvPr/>
          </p:nvSpPr>
          <p:spPr>
            <a:xfrm>
              <a:off x="6858000" y="3317175"/>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43" name="直線コネクタ 42"/>
          <p:cNvCxnSpPr/>
          <p:nvPr/>
        </p:nvCxnSpPr>
        <p:spPr>
          <a:xfrm flipV="1">
            <a:off x="4137156" y="4000500"/>
            <a:ext cx="752475" cy="1021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3246982" y="5740400"/>
            <a:ext cx="353294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6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a:t>
            </a: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48" name="テキスト ボックス 47"/>
          <p:cNvSpPr txBox="1"/>
          <p:nvPr/>
        </p:nvSpPr>
        <p:spPr>
          <a:xfrm>
            <a:off x="108080" y="814062"/>
            <a:ext cx="5678160" cy="179882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rPr>
              <a:t>「必要となるお金」から「入ってくるお金」を差し引いた金額が自分で「準備する必要があるお金」。</a:t>
            </a:r>
            <a:endParaRPr kumimoji="1" lang="en-US" altLang="ja-JP"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endParaRPr>
          </a:p>
        </p:txBody>
      </p:sp>
      <p:pic>
        <p:nvPicPr>
          <p:cNvPr id="49" name="図 48"/>
          <p:cNvPicPr>
            <a:picLocks noChangeAspect="1"/>
          </p:cNvPicPr>
          <p:nvPr/>
        </p:nvPicPr>
        <p:blipFill>
          <a:blip r:embed="rId2"/>
          <a:stretch>
            <a:fillRect/>
          </a:stretch>
        </p:blipFill>
        <p:spPr>
          <a:xfrm>
            <a:off x="5842591" y="1261590"/>
            <a:ext cx="3250169" cy="1223698"/>
          </a:xfrm>
          <a:prstGeom prst="rect">
            <a:avLst/>
          </a:prstGeom>
        </p:spPr>
      </p:pic>
      <p:sp>
        <p:nvSpPr>
          <p:cNvPr id="8" name="スライド番号プレースホルダー 7">
            <a:extLst>
              <a:ext uri="{FF2B5EF4-FFF2-40B4-BE49-F238E27FC236}">
                <a16:creationId xmlns:a16="http://schemas.microsoft.com/office/drawing/2014/main" id="{FDDBB0FE-B153-4A82-9428-402646D6C9A2}"/>
              </a:ext>
            </a:extLst>
          </p:cNvPr>
          <p:cNvSpPr>
            <a:spLocks noGrp="1"/>
          </p:cNvSpPr>
          <p:nvPr>
            <p:ph type="sldNum" sz="quarter" idx="12"/>
          </p:nvPr>
        </p:nvSpPr>
        <p:spPr/>
        <p:txBody>
          <a:bodyPr/>
          <a:lstStyle/>
          <a:p>
            <a:fld id="{E1D7E502-7D6F-49F2-8D91-33EB17385912}" type="slidenum">
              <a:rPr lang="ja-JP" altLang="en-US" smtClean="0"/>
              <a:pPr/>
              <a:t>18</a:t>
            </a:fld>
            <a:endParaRPr lang="ja-JP" altLang="en-US" dirty="0"/>
          </a:p>
        </p:txBody>
      </p:sp>
      <p:sp>
        <p:nvSpPr>
          <p:cNvPr id="9" name="正方形/長方形 8">
            <a:extLst>
              <a:ext uri="{FF2B5EF4-FFF2-40B4-BE49-F238E27FC236}">
                <a16:creationId xmlns:a16="http://schemas.microsoft.com/office/drawing/2014/main" id="{A2BA1007-6F17-BA3C-A8E1-7D847AC19458}"/>
              </a:ext>
            </a:extLst>
          </p:cNvPr>
          <p:cNvSpPr/>
          <p:nvPr/>
        </p:nvSpPr>
        <p:spPr>
          <a:xfrm>
            <a:off x="1047519"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じぶん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a:extLst>
              <a:ext uri="{FF2B5EF4-FFF2-40B4-BE49-F238E27FC236}">
                <a16:creationId xmlns:a16="http://schemas.microsoft.com/office/drawing/2014/main" id="{5F0481B8-296D-4AB5-8D20-93CBB72DAA47}"/>
              </a:ext>
            </a:extLst>
          </p:cNvPr>
          <p:cNvSpPr/>
          <p:nvPr/>
        </p:nvSpPr>
        <p:spPr>
          <a:xfrm>
            <a:off x="2235307"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じゅんび</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正方形/長方形 11">
            <a:extLst>
              <a:ext uri="{FF2B5EF4-FFF2-40B4-BE49-F238E27FC236}">
                <a16:creationId xmlns:a16="http://schemas.microsoft.com/office/drawing/2014/main" id="{737347C4-7F6B-B860-08C8-60FF7EAAC4C3}"/>
              </a:ext>
            </a:extLst>
          </p:cNvPr>
          <p:cNvSpPr/>
          <p:nvPr/>
        </p:nvSpPr>
        <p:spPr>
          <a:xfrm>
            <a:off x="3723063"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ひつよう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3DD75FD2-6D5F-4992-B95B-98D38324D744}"/>
              </a:ext>
            </a:extLst>
          </p:cNvPr>
          <p:cNvSpPr/>
          <p:nvPr/>
        </p:nvSpPr>
        <p:spPr>
          <a:xfrm>
            <a:off x="5818274"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かね</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F35A8742-EECE-5DD8-FABA-D0A4279C7683}"/>
              </a:ext>
            </a:extLst>
          </p:cNvPr>
          <p:cNvSpPr/>
          <p:nvPr/>
        </p:nvSpPr>
        <p:spPr>
          <a:xfrm>
            <a:off x="6588617" y="-7274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じれい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5" name="正方形/長方形 14">
            <a:extLst>
              <a:ext uri="{FF2B5EF4-FFF2-40B4-BE49-F238E27FC236}">
                <a16:creationId xmlns:a16="http://schemas.microsoft.com/office/drawing/2014/main" id="{D91FE9C6-6AA7-6BA6-8A31-A465D92DB8AB}"/>
              </a:ext>
            </a:extLst>
          </p:cNvPr>
          <p:cNvSpPr/>
          <p:nvPr/>
        </p:nvSpPr>
        <p:spPr bwMode="gray">
          <a:xfrm>
            <a:off x="-318011" y="73973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1" name="正方形/長方形 20">
            <a:extLst>
              <a:ext uri="{FF2B5EF4-FFF2-40B4-BE49-F238E27FC236}">
                <a16:creationId xmlns:a16="http://schemas.microsoft.com/office/drawing/2014/main" id="{753905AE-EE6A-5513-8F74-14DC87171EED}"/>
              </a:ext>
            </a:extLst>
          </p:cNvPr>
          <p:cNvSpPr/>
          <p:nvPr/>
        </p:nvSpPr>
        <p:spPr bwMode="gray">
          <a:xfrm>
            <a:off x="1532685" y="73973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2" name="正方形/長方形 21">
            <a:extLst>
              <a:ext uri="{FF2B5EF4-FFF2-40B4-BE49-F238E27FC236}">
                <a16:creationId xmlns:a16="http://schemas.microsoft.com/office/drawing/2014/main" id="{14D5D75C-1523-023E-1E40-C9B33FB29F28}"/>
              </a:ext>
            </a:extLst>
          </p:cNvPr>
          <p:cNvSpPr/>
          <p:nvPr/>
        </p:nvSpPr>
        <p:spPr bwMode="gray">
          <a:xfrm>
            <a:off x="2940955" y="73973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はい</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3" name="正方形/長方形 22">
            <a:extLst>
              <a:ext uri="{FF2B5EF4-FFF2-40B4-BE49-F238E27FC236}">
                <a16:creationId xmlns:a16="http://schemas.microsoft.com/office/drawing/2014/main" id="{0C98DBE3-F6C0-EA01-FC4E-CF68F8732822}"/>
              </a:ext>
            </a:extLst>
          </p:cNvPr>
          <p:cNvSpPr/>
          <p:nvPr/>
        </p:nvSpPr>
        <p:spPr bwMode="gray">
          <a:xfrm>
            <a:off x="-384530"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4" name="正方形/長方形 23">
            <a:extLst>
              <a:ext uri="{FF2B5EF4-FFF2-40B4-BE49-F238E27FC236}">
                <a16:creationId xmlns:a16="http://schemas.microsoft.com/office/drawing/2014/main" id="{69DC4A62-342B-32CC-2E21-DB9758AF44FD}"/>
              </a:ext>
            </a:extLst>
          </p:cNvPr>
          <p:cNvSpPr/>
          <p:nvPr/>
        </p:nvSpPr>
        <p:spPr bwMode="gray">
          <a:xfrm>
            <a:off x="524909"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さ</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5" name="正方形/長方形 24">
            <a:extLst>
              <a:ext uri="{FF2B5EF4-FFF2-40B4-BE49-F238E27FC236}">
                <a16:creationId xmlns:a16="http://schemas.microsoft.com/office/drawing/2014/main" id="{6F4C14EA-FE8B-AE48-80ED-A1C6BB5345B4}"/>
              </a:ext>
            </a:extLst>
          </p:cNvPr>
          <p:cNvSpPr/>
          <p:nvPr/>
        </p:nvSpPr>
        <p:spPr bwMode="gray">
          <a:xfrm>
            <a:off x="1237539"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a:t>
            </a:r>
            <a:endParaRPr lang="en-US" altLang="ja-JP"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6" name="正方形/長方形 25">
            <a:extLst>
              <a:ext uri="{FF2B5EF4-FFF2-40B4-BE49-F238E27FC236}">
                <a16:creationId xmlns:a16="http://schemas.microsoft.com/office/drawing/2014/main" id="{6EBADD60-4CBB-CFBA-DC38-0E08908E39A2}"/>
              </a:ext>
            </a:extLst>
          </p:cNvPr>
          <p:cNvSpPr/>
          <p:nvPr/>
        </p:nvSpPr>
        <p:spPr bwMode="gray">
          <a:xfrm>
            <a:off x="2491462"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きんがく</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7" name="正方形/長方形 26">
            <a:extLst>
              <a:ext uri="{FF2B5EF4-FFF2-40B4-BE49-F238E27FC236}">
                <a16:creationId xmlns:a16="http://schemas.microsoft.com/office/drawing/2014/main" id="{3A08213C-545A-ACB8-9CEF-1B9A004B09B3}"/>
              </a:ext>
            </a:extLst>
          </p:cNvPr>
          <p:cNvSpPr/>
          <p:nvPr/>
        </p:nvSpPr>
        <p:spPr bwMode="gray">
          <a:xfrm>
            <a:off x="3670431" y="1317709"/>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じぶん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8" name="正方形/長方形 27">
            <a:extLst>
              <a:ext uri="{FF2B5EF4-FFF2-40B4-BE49-F238E27FC236}">
                <a16:creationId xmlns:a16="http://schemas.microsoft.com/office/drawing/2014/main" id="{9CCDBD31-F8BE-E0DA-0D01-8120560AF1F7}"/>
              </a:ext>
            </a:extLst>
          </p:cNvPr>
          <p:cNvSpPr/>
          <p:nvPr/>
        </p:nvSpPr>
        <p:spPr bwMode="gray">
          <a:xfrm>
            <a:off x="-301233" y="192201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じゅんび</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2" name="正方形/長方形 41">
            <a:extLst>
              <a:ext uri="{FF2B5EF4-FFF2-40B4-BE49-F238E27FC236}">
                <a16:creationId xmlns:a16="http://schemas.microsoft.com/office/drawing/2014/main" id="{F94817EE-6B3E-1DB1-CF9E-5357A6A4AB0D}"/>
              </a:ext>
            </a:extLst>
          </p:cNvPr>
          <p:cNvSpPr/>
          <p:nvPr/>
        </p:nvSpPr>
        <p:spPr bwMode="gray">
          <a:xfrm>
            <a:off x="1155395" y="192201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7" name="正方形/長方形 46">
            <a:extLst>
              <a:ext uri="{FF2B5EF4-FFF2-40B4-BE49-F238E27FC236}">
                <a16:creationId xmlns:a16="http://schemas.microsoft.com/office/drawing/2014/main" id="{89E9993E-35DD-6362-FCFA-FEC4D9A5FFB8}"/>
              </a:ext>
            </a:extLst>
          </p:cNvPr>
          <p:cNvSpPr/>
          <p:nvPr/>
        </p:nvSpPr>
        <p:spPr bwMode="gray">
          <a:xfrm>
            <a:off x="3073089" y="192201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50" name="テキスト ボックス 49">
            <a:extLst>
              <a:ext uri="{FF2B5EF4-FFF2-40B4-BE49-F238E27FC236}">
                <a16:creationId xmlns:a16="http://schemas.microsoft.com/office/drawing/2014/main" id="{B41C439B-654D-E1F4-2A52-E9DFEFA8CCEA}"/>
              </a:ext>
            </a:extLst>
          </p:cNvPr>
          <p:cNvSpPr txBox="1"/>
          <p:nvPr/>
        </p:nvSpPr>
        <p:spPr>
          <a:xfrm>
            <a:off x="1125989" y="2775909"/>
            <a:ext cx="880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ひつよう</a:t>
            </a:r>
          </a:p>
        </p:txBody>
      </p:sp>
      <p:sp>
        <p:nvSpPr>
          <p:cNvPr id="52" name="テキスト ボックス 51">
            <a:extLst>
              <a:ext uri="{FF2B5EF4-FFF2-40B4-BE49-F238E27FC236}">
                <a16:creationId xmlns:a16="http://schemas.microsoft.com/office/drawing/2014/main" id="{B25979D5-0B84-1A4B-32E7-9CEBD39E2433}"/>
              </a:ext>
            </a:extLst>
          </p:cNvPr>
          <p:cNvSpPr txBox="1"/>
          <p:nvPr/>
        </p:nvSpPr>
        <p:spPr>
          <a:xfrm>
            <a:off x="3190535" y="2784298"/>
            <a:ext cx="880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F5050"/>
                </a:solidFill>
                <a:latin typeface="Meiryo UI" panose="020B0604030504040204" pitchFamily="50" charset="-128"/>
                <a:ea typeface="Meiryo UI" panose="020B0604030504040204" pitchFamily="50" charset="-128"/>
              </a:rPr>
              <a:t>かね</a:t>
            </a:r>
            <a:endPar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52">
            <a:extLst>
              <a:ext uri="{FF2B5EF4-FFF2-40B4-BE49-F238E27FC236}">
                <a16:creationId xmlns:a16="http://schemas.microsoft.com/office/drawing/2014/main" id="{0A356253-6737-F4D5-4C40-E7D4C276DB42}"/>
              </a:ext>
            </a:extLst>
          </p:cNvPr>
          <p:cNvSpPr txBox="1"/>
          <p:nvPr/>
        </p:nvSpPr>
        <p:spPr>
          <a:xfrm>
            <a:off x="6101848" y="2761656"/>
            <a:ext cx="614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はい</a:t>
            </a:r>
          </a:p>
        </p:txBody>
      </p:sp>
      <p:sp>
        <p:nvSpPr>
          <p:cNvPr id="54" name="テキスト ボックス 53">
            <a:extLst>
              <a:ext uri="{FF2B5EF4-FFF2-40B4-BE49-F238E27FC236}">
                <a16:creationId xmlns:a16="http://schemas.microsoft.com/office/drawing/2014/main" id="{A4F09616-CE0E-ED91-D93A-B9FF4237D213}"/>
              </a:ext>
            </a:extLst>
          </p:cNvPr>
          <p:cNvSpPr txBox="1"/>
          <p:nvPr/>
        </p:nvSpPr>
        <p:spPr>
          <a:xfrm>
            <a:off x="8018211" y="2761656"/>
            <a:ext cx="614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4F81BD">
                    <a:lumMod val="75000"/>
                  </a:srgbClr>
                </a:solidFill>
                <a:latin typeface="Meiryo UI" panose="020B0604030504040204" pitchFamily="50" charset="-128"/>
                <a:ea typeface="Meiryo UI" panose="020B0604030504040204" pitchFamily="50" charset="-128"/>
              </a:rPr>
              <a:t>かね</a:t>
            </a:r>
            <a:endParaRPr kumimoji="1" lang="ja-JP" altLang="en-US" sz="1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3C40CFF4-CD14-311B-AC80-AF687493C3B4}"/>
              </a:ext>
            </a:extLst>
          </p:cNvPr>
          <p:cNvSpPr txBox="1"/>
          <p:nvPr/>
        </p:nvSpPr>
        <p:spPr>
          <a:xfrm>
            <a:off x="1386669" y="3544152"/>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いりょうひ</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BFA609FA-2B0F-BA53-528C-A14E7BE3716F}"/>
              </a:ext>
            </a:extLst>
          </p:cNvPr>
          <p:cNvSpPr txBox="1"/>
          <p:nvPr/>
        </p:nvSpPr>
        <p:spPr>
          <a:xfrm>
            <a:off x="1019945" y="3897276"/>
            <a:ext cx="542894"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た</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7AA52601-A3E4-9948-28AD-7FDD0E9A21BF}"/>
              </a:ext>
            </a:extLst>
          </p:cNvPr>
          <p:cNvSpPr txBox="1"/>
          <p:nvPr/>
        </p:nvSpPr>
        <p:spPr>
          <a:xfrm>
            <a:off x="5489479" y="3521232"/>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しゃかいほけん</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C102316B-3A50-DF2F-4940-6B1A11F7C291}"/>
              </a:ext>
            </a:extLst>
          </p:cNvPr>
          <p:cNvSpPr txBox="1"/>
          <p:nvPr/>
        </p:nvSpPr>
        <p:spPr>
          <a:xfrm>
            <a:off x="5610159" y="3864622"/>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こうてきいりょうほけん</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F7A7E201-8B6A-3FF2-ED36-653EDACD23D1}"/>
              </a:ext>
            </a:extLst>
          </p:cNvPr>
          <p:cNvSpPr txBox="1"/>
          <p:nvPr/>
        </p:nvSpPr>
        <p:spPr>
          <a:xfrm>
            <a:off x="616757" y="4433843"/>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ごうけい</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029016A4-05B4-E8CC-3C53-BAF084B85FC2}"/>
              </a:ext>
            </a:extLst>
          </p:cNvPr>
          <p:cNvSpPr txBox="1"/>
          <p:nvPr/>
        </p:nvSpPr>
        <p:spPr>
          <a:xfrm>
            <a:off x="5502850" y="4433843"/>
            <a:ext cx="1805251" cy="27270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100" dirty="0">
                <a:solidFill>
                  <a:prstClr val="white"/>
                </a:solidFill>
                <a:latin typeface="Meiryo UI" panose="020B0604030504040204" pitchFamily="50" charset="-128"/>
                <a:ea typeface="Meiryo UI" panose="020B0604030504040204" pitchFamily="50" charset="-128"/>
              </a:rPr>
              <a:t>ごうけい</a:t>
            </a:r>
            <a:endParaRPr lang="en-US" altLang="ja-JP" sz="1100" dirty="0">
              <a:solidFill>
                <a:prstClr val="white"/>
              </a:solidFill>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16A314B9-5857-C8D7-B3A7-6CDB5A550B69}"/>
              </a:ext>
            </a:extLst>
          </p:cNvPr>
          <p:cNvSpPr txBox="1"/>
          <p:nvPr/>
        </p:nvSpPr>
        <p:spPr>
          <a:xfrm>
            <a:off x="2372185"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じぶん</a:t>
            </a:r>
          </a:p>
        </p:txBody>
      </p:sp>
      <p:sp>
        <p:nvSpPr>
          <p:cNvPr id="62" name="テキスト ボックス 61">
            <a:extLst>
              <a:ext uri="{FF2B5EF4-FFF2-40B4-BE49-F238E27FC236}">
                <a16:creationId xmlns:a16="http://schemas.microsoft.com/office/drawing/2014/main" id="{E8DD37F2-0345-8AEE-BB7B-73A5807D2607}"/>
              </a:ext>
            </a:extLst>
          </p:cNvPr>
          <p:cNvSpPr txBox="1"/>
          <p:nvPr/>
        </p:nvSpPr>
        <p:spPr>
          <a:xfrm>
            <a:off x="3483672"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accent3">
                    <a:lumMod val="50000"/>
                  </a:schemeClr>
                </a:solidFill>
                <a:latin typeface="Meiryo UI" panose="020B0604030504040204" pitchFamily="50" charset="-128"/>
                <a:ea typeface="Meiryo UI" panose="020B0604030504040204" pitchFamily="50" charset="-128"/>
              </a:rPr>
              <a:t>じゅんび</a:t>
            </a:r>
            <a:endPar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1D5B081-E4E3-F733-53AE-FEB05D61E00A}"/>
              </a:ext>
            </a:extLst>
          </p:cNvPr>
          <p:cNvSpPr txBox="1"/>
          <p:nvPr/>
        </p:nvSpPr>
        <p:spPr>
          <a:xfrm>
            <a:off x="4976304"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accent3">
                    <a:lumMod val="50000"/>
                  </a:schemeClr>
                </a:solidFill>
                <a:latin typeface="Meiryo UI" panose="020B0604030504040204" pitchFamily="50" charset="-128"/>
                <a:ea typeface="Meiryo UI" panose="020B0604030504040204" pitchFamily="50" charset="-128"/>
              </a:rPr>
              <a:t>ひつよう</a:t>
            </a:r>
            <a:endPar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6243698F-9739-E29E-12BB-65D74AE1B512}"/>
              </a:ext>
            </a:extLst>
          </p:cNvPr>
          <p:cNvSpPr txBox="1"/>
          <p:nvPr/>
        </p:nvSpPr>
        <p:spPr>
          <a:xfrm>
            <a:off x="7127730" y="5338201"/>
            <a:ext cx="862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rPr>
              <a:t>かね</a:t>
            </a:r>
          </a:p>
        </p:txBody>
      </p:sp>
    </p:spTree>
    <p:extLst>
      <p:ext uri="{BB962C8B-B14F-4D97-AF65-F5344CB8AC3E}">
        <p14:creationId xmlns:p14="http://schemas.microsoft.com/office/powerpoint/2010/main" val="26304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a:xfrm>
            <a:off x="0" y="1891039"/>
            <a:ext cx="9397330" cy="4334520"/>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chemeClr val="accent2">
                    <a:lumMod val="50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5400" b="1" dirty="0">
                <a:solidFill>
                  <a:srgbClr val="663300"/>
                </a:solidFill>
                <a:latin typeface="Meiryo UI" panose="020B0604030504040204" pitchFamily="50" charset="-128"/>
                <a:ea typeface="Meiryo UI" panose="020B0604030504040204" pitchFamily="50" charset="-128"/>
                <a:cs typeface="ヒラギノ角ゴ Pro W6"/>
              </a:rPr>
              <a:t>事例</a:t>
            </a:r>
            <a:r>
              <a:rPr kumimoji="1" lang="ja-JP" altLang="en-US" sz="5400" b="1" i="0" u="none" strike="noStrike" kern="1200" cap="none" spc="0" normalizeH="0" baseline="0" noProof="0" dirty="0">
                <a:ln>
                  <a:noFill/>
                </a:ln>
                <a:solidFill>
                  <a:srgbClr val="663300"/>
                </a:solidFill>
                <a:effectLst/>
                <a:uLnTx/>
                <a:uFillTx/>
                <a:latin typeface="Meiryo UI" panose="020B0604030504040204" pitchFamily="50" charset="-128"/>
                <a:ea typeface="Meiryo UI" panose="020B0604030504040204" pitchFamily="50" charset="-128"/>
                <a:cs typeface="ヒラギノ角ゴ Pro W6"/>
              </a:rPr>
              <a:t>②</a:t>
            </a:r>
            <a:endParaRPr kumimoji="1" lang="en-US" altLang="ja-JP" sz="5400" b="1" i="0" u="none" strike="noStrike" kern="1200" cap="none" spc="0" normalizeH="0" baseline="0" noProof="0" dirty="0">
              <a:ln>
                <a:noFill/>
              </a:ln>
              <a:solidFill>
                <a:srgbClr val="663300"/>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6600" b="1" dirty="0">
                <a:solidFill>
                  <a:srgbClr val="663300"/>
                </a:solidFill>
                <a:latin typeface="Meiryo UI" panose="020B0604030504040204" pitchFamily="50" charset="-128"/>
                <a:ea typeface="Meiryo UI" panose="020B0604030504040204" pitchFamily="50" charset="-128"/>
                <a:cs typeface="ヒラギノ角ゴ Pro W6"/>
              </a:rPr>
              <a:t>　</a:t>
            </a:r>
            <a:r>
              <a:rPr lang="ja-JP" altLang="en-US" sz="6200" b="1" dirty="0">
                <a:solidFill>
                  <a:srgbClr val="663300"/>
                </a:solidFill>
                <a:latin typeface="Meiryo UI" panose="020B0604030504040204" pitchFamily="50" charset="-128"/>
                <a:ea typeface="Meiryo UI" panose="020B0604030504040204" pitchFamily="50" charset="-128"/>
                <a:cs typeface="ヒラギノ角ゴ Pro W6"/>
              </a:rPr>
              <a:t>もしも亡くなってしまったら</a:t>
            </a:r>
            <a:endParaRPr lang="en-US" altLang="ja-JP" sz="6200" b="1" dirty="0">
              <a:solidFill>
                <a:srgbClr val="663300"/>
              </a:solidFill>
              <a:latin typeface="Meiryo UI" panose="020B0604030504040204" pitchFamily="50" charset="-128"/>
              <a:ea typeface="Meiryo UI" panose="020B0604030504040204" pitchFamily="50" charset="-128"/>
              <a:cs typeface="ヒラギノ角ゴ Pro W6"/>
            </a:endParaRPr>
          </a:p>
          <a:p>
            <a:pPr marL="0" marR="0" lvl="0" indent="-457200" algn="ctr" defTabSz="457200" rtl="0" eaLnBrk="1" fontAlgn="auto" latinLnBrk="0" hangingPunct="1">
              <a:lnSpc>
                <a:spcPts val="6100"/>
              </a:lnSpc>
              <a:spcBef>
                <a:spcPts val="0"/>
              </a:spcBef>
              <a:spcAft>
                <a:spcPts val="0"/>
              </a:spcAft>
              <a:buClrTx/>
              <a:buSzTx/>
              <a:buFontTx/>
              <a:buNone/>
              <a:tabLst/>
              <a:defRPr/>
            </a:pPr>
            <a:r>
              <a:rPr lang="en-US" altLang="ja-JP" sz="3600" b="1" dirty="0">
                <a:solidFill>
                  <a:srgbClr val="663300"/>
                </a:solidFill>
                <a:latin typeface="Meiryo UI" panose="020B0604030504040204" pitchFamily="50" charset="-128"/>
                <a:ea typeface="Meiryo UI" panose="020B0604030504040204" pitchFamily="50" charset="-128"/>
                <a:cs typeface="ヒラギノ角ゴ Pro W6"/>
              </a:rPr>
              <a:t>B</a:t>
            </a:r>
            <a:r>
              <a:rPr lang="ja-JP" altLang="en-US" sz="3600" b="1" dirty="0" err="1">
                <a:solidFill>
                  <a:srgbClr val="663300"/>
                </a:solidFill>
                <a:latin typeface="Meiryo UI" panose="020B0604030504040204" pitchFamily="50" charset="-128"/>
                <a:ea typeface="Meiryo UI" panose="020B0604030504040204" pitchFamily="50" charset="-128"/>
                <a:cs typeface="ヒラギノ角ゴ Pro W6"/>
              </a:rPr>
              <a:t>さん</a:t>
            </a:r>
            <a:r>
              <a:rPr lang="en-US" altLang="ja-JP" sz="3600" b="1" dirty="0">
                <a:solidFill>
                  <a:srgbClr val="663300"/>
                </a:solidFill>
                <a:latin typeface="Meiryo UI" panose="020B0604030504040204" pitchFamily="50" charset="-128"/>
                <a:ea typeface="Meiryo UI" panose="020B0604030504040204" pitchFamily="50" charset="-128"/>
                <a:cs typeface="ヒラギノ角ゴ Pro W6"/>
              </a:rPr>
              <a:t>(45</a:t>
            </a:r>
            <a:r>
              <a:rPr lang="ja-JP" altLang="en-US" sz="3600" b="1" dirty="0">
                <a:solidFill>
                  <a:srgbClr val="663300"/>
                </a:solidFill>
                <a:latin typeface="Meiryo UI" panose="020B0604030504040204" pitchFamily="50" charset="-128"/>
                <a:ea typeface="Meiryo UI" panose="020B0604030504040204" pitchFamily="50" charset="-128"/>
                <a:cs typeface="ヒラギノ角ゴ Pro W6"/>
              </a:rPr>
              <a:t>歳</a:t>
            </a:r>
            <a:r>
              <a:rPr lang="en-US" altLang="ja-JP" sz="3600" b="1" dirty="0">
                <a:solidFill>
                  <a:srgbClr val="663300"/>
                </a:solidFill>
                <a:latin typeface="Meiryo UI" panose="020B0604030504040204" pitchFamily="50" charset="-128"/>
                <a:ea typeface="Meiryo UI" panose="020B0604030504040204" pitchFamily="50" charset="-128"/>
                <a:cs typeface="ヒラギノ角ゴ Pro W6"/>
              </a:rPr>
              <a:t>)</a:t>
            </a:r>
            <a:r>
              <a:rPr lang="ja-JP" altLang="en-US" sz="3600" b="1" dirty="0">
                <a:solidFill>
                  <a:srgbClr val="663300"/>
                </a:solidFill>
                <a:latin typeface="Meiryo UI" panose="020B0604030504040204" pitchFamily="50" charset="-128"/>
                <a:ea typeface="Meiryo UI" panose="020B0604030504040204" pitchFamily="50" charset="-128"/>
                <a:cs typeface="ヒラギノ角ゴ Pro W6"/>
              </a:rPr>
              <a:t>　妻（</a:t>
            </a:r>
            <a:r>
              <a:rPr lang="en-US" altLang="ja-JP" sz="3600" b="1" dirty="0">
                <a:solidFill>
                  <a:srgbClr val="663300"/>
                </a:solidFill>
                <a:latin typeface="Meiryo UI" panose="020B0604030504040204" pitchFamily="50" charset="-128"/>
                <a:ea typeface="Meiryo UI" panose="020B0604030504040204" pitchFamily="50" charset="-128"/>
                <a:cs typeface="ヒラギノ角ゴ Pro W6"/>
              </a:rPr>
              <a:t>42</a:t>
            </a:r>
            <a:r>
              <a:rPr lang="ja-JP" altLang="en-US" sz="3600" b="1" dirty="0">
                <a:solidFill>
                  <a:srgbClr val="663300"/>
                </a:solidFill>
                <a:latin typeface="Meiryo UI" panose="020B0604030504040204" pitchFamily="50" charset="-128"/>
                <a:ea typeface="Meiryo UI" panose="020B0604030504040204" pitchFamily="50" charset="-128"/>
                <a:cs typeface="ヒラギノ角ゴ Pro W6"/>
              </a:rPr>
              <a:t>歳）</a:t>
            </a:r>
            <a:endParaRPr lang="en-US" altLang="ja-JP" sz="3600" b="1" dirty="0">
              <a:solidFill>
                <a:srgbClr val="663300"/>
              </a:solidFill>
              <a:latin typeface="Meiryo UI" panose="020B0604030504040204" pitchFamily="50" charset="-128"/>
              <a:ea typeface="Meiryo UI" panose="020B0604030504040204" pitchFamily="50" charset="-128"/>
              <a:cs typeface="ヒラギノ角ゴ Pro W6"/>
            </a:endParaRPr>
          </a:p>
          <a:p>
            <a:pPr marL="0" marR="0" lvl="0" indent="-457200" algn="ctr" defTabSz="457200" rtl="0" eaLnBrk="1" fontAlgn="auto" latinLnBrk="0" hangingPunct="1">
              <a:lnSpc>
                <a:spcPts val="6100"/>
              </a:lnSpc>
              <a:spcBef>
                <a:spcPts val="0"/>
              </a:spcBef>
              <a:spcAft>
                <a:spcPts val="0"/>
              </a:spcAft>
              <a:buClrTx/>
              <a:buSzTx/>
              <a:buFontTx/>
              <a:buNone/>
              <a:tabLst/>
              <a:defRPr/>
            </a:pPr>
            <a:r>
              <a:rPr lang="ja-JP" altLang="en-US" sz="3600" b="1" dirty="0">
                <a:solidFill>
                  <a:srgbClr val="663300"/>
                </a:solidFill>
                <a:latin typeface="Meiryo UI" panose="020B0604030504040204" pitchFamily="50" charset="-128"/>
                <a:ea typeface="Meiryo UI" panose="020B0604030504040204" pitchFamily="50" charset="-128"/>
                <a:cs typeface="ヒラギノ角ゴ Pro W6"/>
              </a:rPr>
              <a:t>子ども</a:t>
            </a:r>
            <a:r>
              <a:rPr lang="en-US" altLang="ja-JP" sz="3600" b="1" dirty="0">
                <a:solidFill>
                  <a:srgbClr val="663300"/>
                </a:solidFill>
                <a:latin typeface="Meiryo UI" panose="020B0604030504040204" pitchFamily="50" charset="-128"/>
                <a:ea typeface="Meiryo UI" panose="020B0604030504040204" pitchFamily="50" charset="-128"/>
                <a:cs typeface="ヒラギノ角ゴ Pro W6"/>
              </a:rPr>
              <a:t>2</a:t>
            </a:r>
            <a:r>
              <a:rPr lang="ja-JP" altLang="en-US" sz="3600" b="1" dirty="0">
                <a:solidFill>
                  <a:srgbClr val="663300"/>
                </a:solidFill>
                <a:latin typeface="Meiryo UI" panose="020B0604030504040204" pitchFamily="50" charset="-128"/>
                <a:ea typeface="Meiryo UI" panose="020B0604030504040204" pitchFamily="50" charset="-128"/>
                <a:cs typeface="ヒラギノ角ゴ Pro W6"/>
              </a:rPr>
              <a:t>人の場合</a:t>
            </a:r>
            <a:endParaRPr lang="en-US" altLang="ja-JP" sz="3600" b="1" dirty="0">
              <a:solidFill>
                <a:srgbClr val="663300"/>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chemeClr val="accent2">
                    <a:lumMod val="50000"/>
                  </a:schemeClr>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5400" b="1" i="0" u="none" strike="noStrike" kern="1200" cap="none" spc="0" normalizeH="0" baseline="0" noProof="0" dirty="0">
              <a:ln>
                <a:noFill/>
              </a:ln>
              <a:solidFill>
                <a:schemeClr val="accent2">
                  <a:lumMod val="50000"/>
                </a:schemeClr>
              </a:solidFill>
              <a:effectLst/>
              <a:uLnTx/>
              <a:uFillTx/>
              <a:latin typeface="Meiryo UI" panose="020B0604030504040204" pitchFamily="50" charset="-128"/>
              <a:ea typeface="Meiryo UI" panose="020B0604030504040204" pitchFamily="50" charset="-128"/>
              <a:cs typeface="ヒラギノ角ゴ Pro W6"/>
            </a:endParaRPr>
          </a:p>
        </p:txBody>
      </p:sp>
      <p:sp>
        <p:nvSpPr>
          <p:cNvPr id="4" name="スライド番号プレースホルダー 3"/>
          <p:cNvSpPr>
            <a:spLocks noGrp="1"/>
          </p:cNvSpPr>
          <p:nvPr>
            <p:ph type="sldNum" sz="quarter" idx="12"/>
          </p:nvPr>
        </p:nvSpPr>
        <p:spPr>
          <a:xfrm>
            <a:off x="7010400" y="65089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BDFB1E4D-8CEF-D738-4098-3F4DC1D4BB97}"/>
              </a:ext>
            </a:extLst>
          </p:cNvPr>
          <p:cNvSpPr/>
          <p:nvPr/>
        </p:nvSpPr>
        <p:spPr>
          <a:xfrm>
            <a:off x="601032" y="1669738"/>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accent2">
                    <a:lumMod val="50000"/>
                  </a:schemeClr>
                </a:solidFill>
                <a:latin typeface="BIZ UDPゴシック" panose="020B0400000000000000" pitchFamily="50" charset="-128"/>
                <a:ea typeface="BIZ UDPゴシック" panose="020B0400000000000000" pitchFamily="50" charset="-128"/>
              </a:rPr>
              <a:t>じ　　　れい</a:t>
            </a:r>
            <a:endParaRPr lang="en-US" altLang="ja-JP"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515A56F4-5012-8DAD-E1FE-A13EB775E6A4}"/>
              </a:ext>
            </a:extLst>
          </p:cNvPr>
          <p:cNvSpPr/>
          <p:nvPr/>
        </p:nvSpPr>
        <p:spPr>
          <a:xfrm>
            <a:off x="2238284" y="2577147"/>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accent2">
                    <a:lumMod val="50000"/>
                  </a:schemeClr>
                </a:solidFill>
                <a:latin typeface="BIZ UDPゴシック" panose="020B0400000000000000" pitchFamily="50" charset="-128"/>
                <a:ea typeface="BIZ UDPゴシック" panose="020B0400000000000000" pitchFamily="50" charset="-128"/>
              </a:rPr>
              <a:t>な</a:t>
            </a:r>
            <a:endParaRPr lang="en-US" altLang="ja-JP"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8D4C253C-653C-0E6A-F710-C8C578348187}"/>
              </a:ext>
            </a:extLst>
          </p:cNvPr>
          <p:cNvSpPr/>
          <p:nvPr/>
        </p:nvSpPr>
        <p:spPr>
          <a:xfrm>
            <a:off x="4437598" y="3635558"/>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accent2">
                    <a:lumMod val="50000"/>
                  </a:schemeClr>
                </a:solidFill>
                <a:latin typeface="BIZ UDPゴシック" panose="020B0400000000000000" pitchFamily="50" charset="-128"/>
                <a:ea typeface="BIZ UDPゴシック" panose="020B0400000000000000" pitchFamily="50" charset="-128"/>
              </a:rPr>
              <a:t>つま</a:t>
            </a:r>
            <a:endParaRPr lang="en-US" altLang="ja-JP" sz="1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8C1BDB74-FE8F-C2EC-7953-4B9F6500A416}"/>
              </a:ext>
            </a:extLst>
          </p:cNvPr>
          <p:cNvSpPr/>
          <p:nvPr/>
        </p:nvSpPr>
        <p:spPr>
          <a:xfrm>
            <a:off x="5124304" y="440135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accent2">
                    <a:lumMod val="50000"/>
                  </a:schemeClr>
                </a:solidFill>
                <a:latin typeface="BIZ UDPゴシック" panose="020B0400000000000000" pitchFamily="50" charset="-128"/>
                <a:ea typeface="BIZ UDPゴシック" panose="020B0400000000000000" pitchFamily="50" charset="-128"/>
              </a:rPr>
              <a:t>ばあい</a:t>
            </a:r>
            <a:endParaRPr lang="en-US" altLang="ja-JP" sz="1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530FB74-23E0-DA85-5FAF-5030CB3E8459}"/>
              </a:ext>
            </a:extLst>
          </p:cNvPr>
          <p:cNvSpPr/>
          <p:nvPr/>
        </p:nvSpPr>
        <p:spPr>
          <a:xfrm>
            <a:off x="3469202" y="3635557"/>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accent2">
                    <a:lumMod val="50000"/>
                  </a:schemeClr>
                </a:solidFill>
                <a:latin typeface="BIZ UDPゴシック" panose="020B0400000000000000" pitchFamily="50" charset="-128"/>
                <a:ea typeface="BIZ UDPゴシック" panose="020B0400000000000000" pitchFamily="50" charset="-128"/>
              </a:rPr>
              <a:t>さい</a:t>
            </a:r>
            <a:endParaRPr lang="en-US" altLang="ja-JP" sz="1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4857221D-8AF1-0972-AC72-7117B523A9A7}"/>
              </a:ext>
            </a:extLst>
          </p:cNvPr>
          <p:cNvSpPr/>
          <p:nvPr/>
        </p:nvSpPr>
        <p:spPr>
          <a:xfrm>
            <a:off x="5976614" y="3625122"/>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accent2">
                    <a:lumMod val="50000"/>
                  </a:schemeClr>
                </a:solidFill>
                <a:latin typeface="BIZ UDPゴシック" panose="020B0400000000000000" pitchFamily="50" charset="-128"/>
                <a:ea typeface="BIZ UDPゴシック" panose="020B0400000000000000" pitchFamily="50" charset="-128"/>
              </a:rPr>
              <a:t>さい</a:t>
            </a:r>
            <a:endParaRPr lang="en-US" altLang="ja-JP" sz="1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C84097A-3D3C-1A69-398F-EEFF5C76476B}"/>
              </a:ext>
            </a:extLst>
          </p:cNvPr>
          <p:cNvSpPr/>
          <p:nvPr/>
        </p:nvSpPr>
        <p:spPr>
          <a:xfrm>
            <a:off x="2571226" y="440135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accent2">
                    <a:lumMod val="50000"/>
                  </a:schemeClr>
                </a:solidFill>
                <a:latin typeface="BIZ UDPゴシック" panose="020B0400000000000000" pitchFamily="50" charset="-128"/>
                <a:ea typeface="BIZ UDPゴシック" panose="020B0400000000000000" pitchFamily="50" charset="-128"/>
              </a:rPr>
              <a:t>こ</a:t>
            </a:r>
            <a:endParaRPr lang="en-US" altLang="ja-JP" sz="1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B05B3D4B-702E-9096-A60D-765CD526F983}"/>
              </a:ext>
            </a:extLst>
          </p:cNvPr>
          <p:cNvSpPr/>
          <p:nvPr/>
        </p:nvSpPr>
        <p:spPr>
          <a:xfrm>
            <a:off x="4011283" y="4411788"/>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accent2">
                    <a:lumMod val="50000"/>
                  </a:schemeClr>
                </a:solidFill>
                <a:latin typeface="BIZ UDPゴシック" panose="020B0400000000000000" pitchFamily="50" charset="-128"/>
                <a:ea typeface="BIZ UDPゴシック" panose="020B0400000000000000" pitchFamily="50" charset="-128"/>
              </a:rPr>
              <a:t>り</a:t>
            </a:r>
            <a:endParaRPr lang="en-US" altLang="ja-JP" sz="1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677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6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１</a:t>
            </a:r>
            <a:r>
              <a:rPr kumimoji="1" lang="en-US" altLang="ja-JP"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リスクへの備え</a:t>
            </a:r>
            <a:endParaRPr kumimoji="1" lang="en-US" altLang="ja-JP"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1200"/>
              </a:spcBef>
              <a:spcAft>
                <a:spcPts val="0"/>
              </a:spcAft>
              <a:buClrTx/>
              <a:buSzTx/>
              <a:buFontTx/>
              <a:buNone/>
              <a:tabLst/>
              <a:defRPr/>
            </a:pPr>
            <a:r>
              <a:rPr kumimoji="1" lang="ja-JP" altLang="en-US" sz="3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～３つの保障を理解しよう～</a:t>
            </a:r>
          </a:p>
        </p:txBody>
      </p:sp>
      <p:sp>
        <p:nvSpPr>
          <p:cNvPr id="4" name="スライド番号プレースホルダー 3"/>
          <p:cNvSpPr>
            <a:spLocks noGrp="1"/>
          </p:cNvSpPr>
          <p:nvPr>
            <p:ph type="sldNum" sz="quarter" idx="12"/>
          </p:nvPr>
        </p:nvSpPr>
        <p:spPr>
          <a:xfrm>
            <a:off x="7010400" y="65089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F090986F-DF8D-77F8-13FD-AAE93323C70C}"/>
              </a:ext>
            </a:extLst>
          </p:cNvPr>
          <p:cNvSpPr/>
          <p:nvPr/>
        </p:nvSpPr>
        <p:spPr>
          <a:xfrm>
            <a:off x="5399796" y="2393636"/>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7F0A3886-F484-AE39-79BC-EF85FBF6E11B}"/>
              </a:ext>
            </a:extLst>
          </p:cNvPr>
          <p:cNvSpPr/>
          <p:nvPr/>
        </p:nvSpPr>
        <p:spPr>
          <a:xfrm>
            <a:off x="3365624" y="3598301"/>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8AC2518B-BCB8-BDDA-F13F-02286FCAF932}"/>
              </a:ext>
            </a:extLst>
          </p:cNvPr>
          <p:cNvSpPr/>
          <p:nvPr/>
        </p:nvSpPr>
        <p:spPr>
          <a:xfrm>
            <a:off x="4593399" y="3598301"/>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りかい</a:t>
            </a:r>
            <a:endParaRPr kumimoji="1" lang="ja-JP" altLang="en-US" sz="1400" dirty="0">
              <a:solidFill>
                <a:schemeClr val="tx1"/>
              </a:solidFill>
            </a:endParaRPr>
          </a:p>
        </p:txBody>
      </p:sp>
    </p:spTree>
    <p:extLst>
      <p:ext uri="{BB962C8B-B14F-4D97-AF65-F5344CB8AC3E}">
        <p14:creationId xmlns:p14="http://schemas.microsoft.com/office/powerpoint/2010/main" val="337269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DEB34EF-F4F5-4292-908C-10E7563008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29"/>
          <a:stretch/>
        </p:blipFill>
        <p:spPr>
          <a:xfrm>
            <a:off x="0" y="-266700"/>
            <a:ext cx="9144000" cy="7124700"/>
          </a:xfrm>
          <a:prstGeom prst="rect">
            <a:avLst/>
          </a:prstGeom>
        </p:spPr>
      </p:pic>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1631673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3C3C162-3C5C-4A2D-8CBD-1487CEE32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1975"/>
            <a:ext cx="9348756" cy="7419975"/>
          </a:xfrm>
          <a:prstGeom prst="rect">
            <a:avLst/>
          </a:prstGeom>
        </p:spPr>
      </p:pic>
      <p:pic>
        <p:nvPicPr>
          <p:cNvPr id="8" name="図 7">
            <a:extLst>
              <a:ext uri="{FF2B5EF4-FFF2-40B4-BE49-F238E27FC236}">
                <a16:creationId xmlns:a16="http://schemas.microsoft.com/office/drawing/2014/main" id="{31E8EDCF-CFBC-4CBE-8693-3071FFC75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797" y="-425377"/>
            <a:ext cx="4316748" cy="2320438"/>
          </a:xfrm>
          <a:prstGeom prst="rect">
            <a:avLst/>
          </a:prstGeom>
        </p:spPr>
      </p:pic>
      <p:sp>
        <p:nvSpPr>
          <p:cNvPr id="10" name="正方形/長方形 9">
            <a:extLst>
              <a:ext uri="{FF2B5EF4-FFF2-40B4-BE49-F238E27FC236}">
                <a16:creationId xmlns:a16="http://schemas.microsoft.com/office/drawing/2014/main" id="{20FC1B17-14A7-4ACC-AFF2-7A9EC16BE0B7}"/>
              </a:ext>
            </a:extLst>
          </p:cNvPr>
          <p:cNvSpPr/>
          <p:nvPr/>
        </p:nvSpPr>
        <p:spPr>
          <a:xfrm>
            <a:off x="5007808" y="0"/>
            <a:ext cx="4054726" cy="1281056"/>
          </a:xfrm>
          <a:prstGeom prst="rect">
            <a:avLst/>
          </a:prstGeom>
        </p:spPr>
        <p:txBody>
          <a:bodyPr wrap="square">
            <a:spAutoFit/>
          </a:bodyPr>
          <a:lstStyle/>
          <a:p>
            <a:pPr>
              <a:lnSpc>
                <a:spcPts val="4900"/>
              </a:lnSpc>
            </a:pPr>
            <a:r>
              <a:rPr lang="ja-JP" altLang="en-US" sz="3200" b="1" dirty="0">
                <a:solidFill>
                  <a:srgbClr val="222222"/>
                </a:solidFill>
                <a:latin typeface="Arial" panose="020B0604020202020204" pitchFamily="34" charset="0"/>
              </a:rPr>
              <a:t>夫の収入が無くなって、</a:t>
            </a:r>
          </a:p>
          <a:p>
            <a:pPr>
              <a:lnSpc>
                <a:spcPts val="4900"/>
              </a:lnSpc>
            </a:pPr>
            <a:r>
              <a:rPr lang="ja-JP" altLang="en-US" sz="3200" b="1" dirty="0">
                <a:solidFill>
                  <a:srgbClr val="222222"/>
                </a:solidFill>
                <a:latin typeface="Arial" panose="020B0604020202020204" pitchFamily="34" charset="0"/>
              </a:rPr>
              <a:t>私の収入だけでは</a:t>
            </a:r>
            <a:r>
              <a:rPr lang="en-US" altLang="ja-JP" sz="3200" b="1" dirty="0">
                <a:solidFill>
                  <a:srgbClr val="222222"/>
                </a:solidFill>
                <a:latin typeface="Arial" panose="020B0604020202020204" pitchFamily="34" charset="0"/>
              </a:rPr>
              <a:t>…</a:t>
            </a:r>
          </a:p>
        </p:txBody>
      </p:sp>
      <p:sp>
        <p:nvSpPr>
          <p:cNvPr id="3" name="スライド番号プレースホルダー 2"/>
          <p:cNvSpPr>
            <a:spLocks noGrp="1"/>
          </p:cNvSpPr>
          <p:nvPr>
            <p:ph type="sldNum" sz="quarter" idx="12"/>
          </p:nvPr>
        </p:nvSpPr>
        <p:spPr>
          <a:xfrm>
            <a:off x="7215156"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8984D1E0-5263-D11A-7C7D-E938EDD1FE0D}"/>
              </a:ext>
            </a:extLst>
          </p:cNvPr>
          <p:cNvSpPr/>
          <p:nvPr/>
        </p:nvSpPr>
        <p:spPr>
          <a:xfrm>
            <a:off x="4272986" y="-79714"/>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おっと</a:t>
            </a:r>
            <a:endParaRPr kumimoji="1" lang="ja-JP" altLang="en-US" sz="1200" dirty="0">
              <a:solidFill>
                <a:schemeClr val="tx1"/>
              </a:solidFill>
            </a:endParaRPr>
          </a:p>
        </p:txBody>
      </p:sp>
      <p:sp>
        <p:nvSpPr>
          <p:cNvPr id="4" name="正方形/長方形 3">
            <a:extLst>
              <a:ext uri="{FF2B5EF4-FFF2-40B4-BE49-F238E27FC236}">
                <a16:creationId xmlns:a16="http://schemas.microsoft.com/office/drawing/2014/main" id="{F4159DCA-65D3-5A51-4922-DC324C728732}"/>
              </a:ext>
            </a:extLst>
          </p:cNvPr>
          <p:cNvSpPr/>
          <p:nvPr/>
        </p:nvSpPr>
        <p:spPr>
          <a:xfrm>
            <a:off x="5317225" y="-79715"/>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1200" dirty="0">
              <a:solidFill>
                <a:schemeClr val="tx1"/>
              </a:solidFill>
            </a:endParaRPr>
          </a:p>
        </p:txBody>
      </p:sp>
      <p:sp>
        <p:nvSpPr>
          <p:cNvPr id="5" name="正方形/長方形 4">
            <a:extLst>
              <a:ext uri="{FF2B5EF4-FFF2-40B4-BE49-F238E27FC236}">
                <a16:creationId xmlns:a16="http://schemas.microsoft.com/office/drawing/2014/main" id="{30F2DDA1-C12B-5181-857F-A2C453E7B296}"/>
              </a:ext>
            </a:extLst>
          </p:cNvPr>
          <p:cNvSpPr/>
          <p:nvPr/>
        </p:nvSpPr>
        <p:spPr>
          <a:xfrm>
            <a:off x="6316059" y="-7554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200" dirty="0">
              <a:solidFill>
                <a:schemeClr val="tx1"/>
              </a:solidFill>
            </a:endParaRPr>
          </a:p>
        </p:txBody>
      </p:sp>
      <p:sp>
        <p:nvSpPr>
          <p:cNvPr id="7" name="正方形/長方形 6">
            <a:extLst>
              <a:ext uri="{FF2B5EF4-FFF2-40B4-BE49-F238E27FC236}">
                <a16:creationId xmlns:a16="http://schemas.microsoft.com/office/drawing/2014/main" id="{771DEBC6-6FC3-F2F1-0F31-47F1139E5593}"/>
              </a:ext>
            </a:extLst>
          </p:cNvPr>
          <p:cNvSpPr/>
          <p:nvPr/>
        </p:nvSpPr>
        <p:spPr>
          <a:xfrm>
            <a:off x="5294888" y="526544"/>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1200" dirty="0">
              <a:solidFill>
                <a:schemeClr val="tx1"/>
              </a:solidFill>
            </a:endParaRPr>
          </a:p>
        </p:txBody>
      </p:sp>
      <p:sp>
        <p:nvSpPr>
          <p:cNvPr id="9" name="正方形/長方形 8">
            <a:extLst>
              <a:ext uri="{FF2B5EF4-FFF2-40B4-BE49-F238E27FC236}">
                <a16:creationId xmlns:a16="http://schemas.microsoft.com/office/drawing/2014/main" id="{7FFCC76C-F571-4557-BAE0-5D24B612774B}"/>
              </a:ext>
            </a:extLst>
          </p:cNvPr>
          <p:cNvSpPr/>
          <p:nvPr/>
        </p:nvSpPr>
        <p:spPr>
          <a:xfrm>
            <a:off x="4250648" y="522370"/>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わたし</a:t>
            </a:r>
            <a:endParaRPr kumimoji="1" lang="ja-JP" altLang="en-US" sz="1200" dirty="0">
              <a:solidFill>
                <a:schemeClr val="tx1"/>
              </a:solidFill>
            </a:endParaRPr>
          </a:p>
        </p:txBody>
      </p:sp>
    </p:spTree>
    <p:extLst>
      <p:ext uri="{BB962C8B-B14F-4D97-AF65-F5344CB8AC3E}">
        <p14:creationId xmlns:p14="http://schemas.microsoft.com/office/powerpoint/2010/main" val="353412925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F40269-E942-4D7A-BEF2-6142E2E93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359"/>
            <a:ext cx="9144000" cy="7257463"/>
          </a:xfrm>
          <a:prstGeom prst="rect">
            <a:avLst/>
          </a:prstGeom>
        </p:spPr>
      </p:pic>
      <p:pic>
        <p:nvPicPr>
          <p:cNvPr id="5" name="図 4">
            <a:extLst>
              <a:ext uri="{FF2B5EF4-FFF2-40B4-BE49-F238E27FC236}">
                <a16:creationId xmlns:a16="http://schemas.microsoft.com/office/drawing/2014/main" id="{A048823C-50EB-4424-96FF-74D32D1B1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8" y="2150959"/>
            <a:ext cx="2609114" cy="1786280"/>
          </a:xfrm>
          <a:prstGeom prst="rect">
            <a:avLst/>
          </a:prstGeom>
        </p:spPr>
      </p:pic>
      <p:pic>
        <p:nvPicPr>
          <p:cNvPr id="9" name="図 8">
            <a:extLst>
              <a:ext uri="{FF2B5EF4-FFF2-40B4-BE49-F238E27FC236}">
                <a16:creationId xmlns:a16="http://schemas.microsoft.com/office/drawing/2014/main" id="{A798EF95-C26C-4124-B331-6989E2226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6537" y="1019917"/>
            <a:ext cx="3066536" cy="2024182"/>
          </a:xfrm>
          <a:prstGeom prst="rect">
            <a:avLst/>
          </a:prstGeom>
        </p:spPr>
      </p:pic>
      <p:pic>
        <p:nvPicPr>
          <p:cNvPr id="11" name="図 10">
            <a:extLst>
              <a:ext uri="{FF2B5EF4-FFF2-40B4-BE49-F238E27FC236}">
                <a16:creationId xmlns:a16="http://schemas.microsoft.com/office/drawing/2014/main" id="{D835C6FE-CACB-453E-9DEB-A59F63CAA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269" y="1915856"/>
            <a:ext cx="3066536" cy="1898046"/>
          </a:xfrm>
          <a:prstGeom prst="rect">
            <a:avLst/>
          </a:prstGeom>
        </p:spPr>
      </p:pic>
      <p:sp>
        <p:nvSpPr>
          <p:cNvPr id="12" name="テキスト ボックス 11">
            <a:extLst>
              <a:ext uri="{FF2B5EF4-FFF2-40B4-BE49-F238E27FC236}">
                <a16:creationId xmlns:a16="http://schemas.microsoft.com/office/drawing/2014/main" id="{B009EC71-891D-4889-8939-D0F0F3DD878E}"/>
              </a:ext>
            </a:extLst>
          </p:cNvPr>
          <p:cNvSpPr txBox="1"/>
          <p:nvPr/>
        </p:nvSpPr>
        <p:spPr>
          <a:xfrm>
            <a:off x="425315" y="250114"/>
            <a:ext cx="3761072" cy="830997"/>
          </a:xfrm>
          <a:prstGeom prst="rect">
            <a:avLst/>
          </a:prstGeom>
          <a:noFill/>
        </p:spPr>
        <p:txBody>
          <a:bodyPr wrap="square" rtlCol="0">
            <a:spAutoFit/>
          </a:bodyPr>
          <a:lstStyle/>
          <a:p>
            <a:r>
              <a:rPr kumimoji="1" lang="ja-JP" altLang="en-US" sz="4800" b="1" dirty="0"/>
              <a:t>生活費</a:t>
            </a:r>
            <a:r>
              <a:rPr kumimoji="1" lang="ja-JP" altLang="en-US" sz="3600" b="1" dirty="0"/>
              <a:t>もあるし</a:t>
            </a:r>
          </a:p>
        </p:txBody>
      </p:sp>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5083BD1A-D4F0-442D-5820-DE011EFEB414}"/>
              </a:ext>
            </a:extLst>
          </p:cNvPr>
          <p:cNvSpPr/>
          <p:nvPr/>
        </p:nvSpPr>
        <p:spPr>
          <a:xfrm>
            <a:off x="425315" y="6923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600" dirty="0">
              <a:solidFill>
                <a:schemeClr val="tx1"/>
              </a:solidFill>
            </a:endParaRPr>
          </a:p>
        </p:txBody>
      </p:sp>
    </p:spTree>
    <p:extLst>
      <p:ext uri="{BB962C8B-B14F-4D97-AF65-F5344CB8AC3E}">
        <p14:creationId xmlns:p14="http://schemas.microsoft.com/office/powerpoint/2010/main" val="3370491709"/>
      </p:ext>
    </p:extLst>
  </p:cSld>
  <p:clrMapOvr>
    <a:masterClrMapping/>
  </p:clrMapOvr>
  <mc:AlternateContent xmlns:mc="http://schemas.openxmlformats.org/markup-compatibility/2006" xmlns:p14="http://schemas.microsoft.com/office/powerpoint/2010/main">
    <mc:Choice Requires="p14">
      <p:transition p14:dur="250" advTm="5800">
        <p:fade/>
      </p:transition>
    </mc:Choice>
    <mc:Fallback xmlns="">
      <p:transition advTm="58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3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4055D4-08CD-40CA-B8E8-AC35C8591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732"/>
            <a:ext cx="9144000" cy="7257463"/>
          </a:xfrm>
          <a:prstGeom prst="rect">
            <a:avLst/>
          </a:prstGeom>
        </p:spPr>
      </p:pic>
      <p:pic>
        <p:nvPicPr>
          <p:cNvPr id="7" name="図 6">
            <a:extLst>
              <a:ext uri="{FF2B5EF4-FFF2-40B4-BE49-F238E27FC236}">
                <a16:creationId xmlns:a16="http://schemas.microsoft.com/office/drawing/2014/main" id="{FA739ACC-0E51-4DCF-847A-A4C280B0E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76" y="838201"/>
            <a:ext cx="8900523" cy="3349166"/>
          </a:xfrm>
          <a:prstGeom prst="rect">
            <a:avLst/>
          </a:prstGeom>
        </p:spPr>
      </p:pic>
      <p:pic>
        <p:nvPicPr>
          <p:cNvPr id="5" name="図 4">
            <a:extLst>
              <a:ext uri="{FF2B5EF4-FFF2-40B4-BE49-F238E27FC236}">
                <a16:creationId xmlns:a16="http://schemas.microsoft.com/office/drawing/2014/main" id="{A637BC68-0FB0-4956-9966-D0EFCB0921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2888" y="2884614"/>
            <a:ext cx="3098223" cy="4173117"/>
          </a:xfrm>
          <a:prstGeom prst="rect">
            <a:avLst/>
          </a:prstGeom>
        </p:spPr>
      </p:pic>
      <p:sp>
        <p:nvSpPr>
          <p:cNvPr id="8" name="テキスト ボックス 7">
            <a:extLst>
              <a:ext uri="{FF2B5EF4-FFF2-40B4-BE49-F238E27FC236}">
                <a16:creationId xmlns:a16="http://schemas.microsoft.com/office/drawing/2014/main" id="{72049627-059A-4111-8C33-01A7DEB9FAC3}"/>
              </a:ext>
            </a:extLst>
          </p:cNvPr>
          <p:cNvSpPr txBox="1"/>
          <p:nvPr/>
        </p:nvSpPr>
        <p:spPr>
          <a:xfrm>
            <a:off x="425315" y="250114"/>
            <a:ext cx="3761072" cy="830997"/>
          </a:xfrm>
          <a:prstGeom prst="rect">
            <a:avLst/>
          </a:prstGeom>
          <a:noFill/>
        </p:spPr>
        <p:txBody>
          <a:bodyPr wrap="square" rtlCol="0">
            <a:spAutoFit/>
          </a:bodyPr>
          <a:lstStyle/>
          <a:p>
            <a:r>
              <a:rPr kumimoji="1" lang="ja-JP" altLang="en-US" sz="4800" b="1" dirty="0"/>
              <a:t>教育費</a:t>
            </a:r>
            <a:r>
              <a:rPr kumimoji="1" lang="ja-JP" altLang="en-US" sz="3600" b="1" dirty="0"/>
              <a:t>もあるし</a:t>
            </a:r>
          </a:p>
        </p:txBody>
      </p:sp>
      <p:sp>
        <p:nvSpPr>
          <p:cNvPr id="4" name="スライド番号プレースホルダー 3"/>
          <p:cNvSpPr>
            <a:spLocks noGrp="1"/>
          </p:cNvSpPr>
          <p:nvPr>
            <p:ph type="sldNum" sz="quarter" idx="12"/>
          </p:nvPr>
        </p:nvSpPr>
        <p:spPr>
          <a:xfrm>
            <a:off x="7010399" y="649287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63C15229-834A-348C-E21A-3028514C46FD}"/>
              </a:ext>
            </a:extLst>
          </p:cNvPr>
          <p:cNvSpPr/>
          <p:nvPr/>
        </p:nvSpPr>
        <p:spPr>
          <a:xfrm>
            <a:off x="425315" y="6923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600" dirty="0">
              <a:solidFill>
                <a:schemeClr val="tx1"/>
              </a:solidFill>
            </a:endParaRPr>
          </a:p>
        </p:txBody>
      </p:sp>
    </p:spTree>
    <p:extLst>
      <p:ext uri="{BB962C8B-B14F-4D97-AF65-F5344CB8AC3E}">
        <p14:creationId xmlns:p14="http://schemas.microsoft.com/office/powerpoint/2010/main" val="3064982141"/>
      </p:ext>
    </p:extLst>
  </p:cSld>
  <p:clrMapOvr>
    <a:masterClrMapping/>
  </p:clrMapOvr>
  <mc:AlternateContent xmlns:mc="http://schemas.openxmlformats.org/markup-compatibility/2006" xmlns:p14="http://schemas.microsoft.com/office/powerpoint/2010/main">
    <mc:Choice Requires="p14">
      <p:transition p14:dur="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03D486-B6D8-42EE-95D5-AEB472BA3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5" y="-495300"/>
            <a:ext cx="9264749" cy="7353300"/>
          </a:xfrm>
          <a:prstGeom prst="rect">
            <a:avLst/>
          </a:prstGeom>
        </p:spPr>
      </p:pic>
      <p:pic>
        <p:nvPicPr>
          <p:cNvPr id="5" name="図 4">
            <a:extLst>
              <a:ext uri="{FF2B5EF4-FFF2-40B4-BE49-F238E27FC236}">
                <a16:creationId xmlns:a16="http://schemas.microsoft.com/office/drawing/2014/main" id="{016849D7-EA73-449F-829C-D34DE607F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613" y="-163744"/>
            <a:ext cx="4453052" cy="2210657"/>
          </a:xfrm>
          <a:prstGeom prst="rect">
            <a:avLst/>
          </a:prstGeom>
        </p:spPr>
      </p:pic>
      <p:sp>
        <p:nvSpPr>
          <p:cNvPr id="6" name="テキスト ボックス 5">
            <a:extLst>
              <a:ext uri="{FF2B5EF4-FFF2-40B4-BE49-F238E27FC236}">
                <a16:creationId xmlns:a16="http://schemas.microsoft.com/office/drawing/2014/main" id="{964D0813-2B9A-455F-8A8E-4564178AC232}"/>
              </a:ext>
            </a:extLst>
          </p:cNvPr>
          <p:cNvSpPr txBox="1"/>
          <p:nvPr/>
        </p:nvSpPr>
        <p:spPr>
          <a:xfrm>
            <a:off x="4938686" y="107719"/>
            <a:ext cx="5069174" cy="1292405"/>
          </a:xfrm>
          <a:prstGeom prst="rect">
            <a:avLst/>
          </a:prstGeom>
          <a:noFill/>
        </p:spPr>
        <p:txBody>
          <a:bodyPr wrap="square" rtlCol="0">
            <a:spAutoFit/>
          </a:bodyPr>
          <a:lstStyle/>
          <a:p>
            <a:pPr>
              <a:lnSpc>
                <a:spcPts val="4900"/>
              </a:lnSpc>
            </a:pPr>
            <a:r>
              <a:rPr kumimoji="1" lang="ja-JP" altLang="en-US" sz="3200" b="1" dirty="0"/>
              <a:t>これから一体</a:t>
            </a:r>
            <a:endParaRPr kumimoji="1" lang="en-US" altLang="ja-JP" sz="3200" b="1" dirty="0"/>
          </a:p>
          <a:p>
            <a:pPr>
              <a:lnSpc>
                <a:spcPts val="4900"/>
              </a:lnSpc>
            </a:pPr>
            <a:r>
              <a:rPr kumimoji="1" lang="ja-JP" altLang="en-US" sz="3200" b="1" dirty="0"/>
              <a:t>いくらかかるのかしら？</a:t>
            </a:r>
          </a:p>
        </p:txBody>
      </p:sp>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6C1889A3-33BE-D8CF-216B-7F39847A659A}"/>
              </a:ext>
            </a:extLst>
          </p:cNvPr>
          <p:cNvSpPr/>
          <p:nvPr/>
        </p:nvSpPr>
        <p:spPr>
          <a:xfrm>
            <a:off x="5838176" y="0"/>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いったい</a:t>
            </a:r>
            <a:endParaRPr kumimoji="1" lang="ja-JP" altLang="en-US" sz="1200" dirty="0">
              <a:solidFill>
                <a:schemeClr val="tx1"/>
              </a:solidFill>
            </a:endParaRPr>
          </a:p>
        </p:txBody>
      </p:sp>
    </p:spTree>
    <p:extLst>
      <p:ext uri="{BB962C8B-B14F-4D97-AF65-F5344CB8AC3E}">
        <p14:creationId xmlns:p14="http://schemas.microsoft.com/office/powerpoint/2010/main" val="3973832958"/>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7346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考えてみよう</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雲形吹き出し 3"/>
          <p:cNvSpPr/>
          <p:nvPr/>
        </p:nvSpPr>
        <p:spPr>
          <a:xfrm>
            <a:off x="2780146" y="2218580"/>
            <a:ext cx="6280728" cy="4542947"/>
          </a:xfrm>
          <a:prstGeom prst="cloudCallout">
            <a:avLst>
              <a:gd name="adj1" fmla="val -60586"/>
              <a:gd name="adj2" fmla="val 14551"/>
            </a:avLst>
          </a:prstGeom>
          <a:noFill/>
          <a:ln w="317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94553" y="974178"/>
            <a:ext cx="8498670" cy="112770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800"/>
              </a:lnSpc>
            </a:pP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もしも</a:t>
            </a:r>
            <a:r>
              <a:rPr lang="en-US" altLang="ja-JP" sz="4000" b="1" dirty="0">
                <a:solidFill>
                  <a:srgbClr val="17375E"/>
                </a:solidFill>
                <a:latin typeface="Meiryo UI" panose="020B0604030504040204" pitchFamily="50" charset="-128"/>
                <a:ea typeface="Meiryo UI" panose="020B0604030504040204" pitchFamily="50" charset="-128"/>
                <a:cs typeface="ヒラギノ丸ゴ ProN W4"/>
              </a:rPr>
              <a:t>B</a:t>
            </a:r>
            <a:r>
              <a:rPr lang="ja-JP" altLang="en-US" sz="4000" b="1" dirty="0" err="1">
                <a:solidFill>
                  <a:srgbClr val="17375E"/>
                </a:solidFill>
                <a:latin typeface="Meiryo UI" panose="020B0604030504040204" pitchFamily="50" charset="-128"/>
                <a:ea typeface="Meiryo UI" panose="020B0604030504040204" pitchFamily="50" charset="-128"/>
                <a:cs typeface="ヒラギノ丸ゴ ProN W4"/>
              </a:rPr>
              <a:t>さんが</a:t>
            </a: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亡くなってしまったら・・・</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a:p>
            <a:pPr algn="ctr">
              <a:lnSpc>
                <a:spcPts val="5800"/>
              </a:lnSpc>
            </a:pP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「何」に「いくら」かかるか考えてみよう</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1" name="テキスト ボックス 10"/>
          <p:cNvSpPr txBox="1"/>
          <p:nvPr/>
        </p:nvSpPr>
        <p:spPr>
          <a:xfrm>
            <a:off x="3594094" y="3012896"/>
            <a:ext cx="5466780" cy="3422540"/>
          </a:xfrm>
          <a:prstGeom prst="rect">
            <a:avLst/>
          </a:prstGeom>
          <a:noFill/>
        </p:spPr>
        <p:txBody>
          <a:bodyPr wrap="square" rtlCol="0">
            <a:spAutoFit/>
          </a:bodyPr>
          <a:lstStyle/>
          <a:p>
            <a:pPr>
              <a:lnSpc>
                <a:spcPts val="5300"/>
              </a:lnSpc>
            </a:pPr>
            <a:r>
              <a:rPr lang="ja-JP" altLang="en-US" sz="4000" b="1" dirty="0">
                <a:solidFill>
                  <a:srgbClr val="17375E"/>
                </a:solidFill>
                <a:latin typeface="Meiryo UI" panose="020B0604030504040204" pitchFamily="50" charset="-128"/>
                <a:ea typeface="Meiryo UI" panose="020B0604030504040204" pitchFamily="50" charset="-128"/>
                <a:cs typeface="ヒラギノ丸ゴ Pro W4"/>
              </a:rPr>
              <a:t>生活費や教育費・住まいにかかるお金とかかな？</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 W4"/>
            </a:endParaRPr>
          </a:p>
          <a:p>
            <a:pPr>
              <a:lnSpc>
                <a:spcPts val="5300"/>
              </a:lnSpc>
            </a:pPr>
            <a:r>
              <a:rPr kumimoji="1" lang="ja-JP" altLang="en-US" sz="4000" b="1" dirty="0">
                <a:solidFill>
                  <a:srgbClr val="17375E"/>
                </a:solidFill>
                <a:latin typeface="Meiryo UI" panose="020B0604030504040204" pitchFamily="50" charset="-128"/>
                <a:ea typeface="Meiryo UI" panose="020B0604030504040204" pitchFamily="50" charset="-128"/>
                <a:cs typeface="ヒラギノ丸ゴ Pro W4"/>
              </a:rPr>
              <a:t>お葬式のお金も必要？</a:t>
            </a:r>
            <a:r>
              <a:rPr lang="en-US" altLang="ja-JP" sz="4000" b="1" dirty="0">
                <a:solidFill>
                  <a:srgbClr val="17375E"/>
                </a:solidFill>
                <a:latin typeface="Meiryo UI" panose="020B0604030504040204" pitchFamily="50" charset="-128"/>
                <a:ea typeface="Meiryo UI" panose="020B0604030504040204" pitchFamily="50" charset="-128"/>
                <a:cs typeface="ヒラギノ丸ゴ Pro W4"/>
              </a:rPr>
              <a:t>1,000</a:t>
            </a:r>
            <a:r>
              <a:rPr lang="ja-JP" altLang="en-US" sz="4000" b="1" dirty="0">
                <a:solidFill>
                  <a:srgbClr val="17375E"/>
                </a:solidFill>
                <a:latin typeface="Meiryo UI" panose="020B0604030504040204" pitchFamily="50" charset="-128"/>
                <a:ea typeface="Meiryo UI" panose="020B0604030504040204" pitchFamily="50" charset="-128"/>
                <a:cs typeface="ヒラギノ丸ゴ Pro W4"/>
              </a:rPr>
              <a:t>万円くらい</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 W4"/>
            </a:endParaRPr>
          </a:p>
          <a:p>
            <a:pPr>
              <a:lnSpc>
                <a:spcPts val="5300"/>
              </a:lnSpc>
            </a:pPr>
            <a:r>
              <a:rPr lang="ja-JP" altLang="en-US" sz="4000" b="1" dirty="0">
                <a:solidFill>
                  <a:srgbClr val="17375E"/>
                </a:solidFill>
                <a:latin typeface="Meiryo UI" panose="020B0604030504040204" pitchFamily="50" charset="-128"/>
                <a:ea typeface="Meiryo UI" panose="020B0604030504040204" pitchFamily="50" charset="-128"/>
                <a:cs typeface="ヒラギノ丸ゴ Pro W4"/>
              </a:rPr>
              <a:t>かかるのかな？</a:t>
            </a:r>
            <a:endParaRPr kumimoji="1" lang="en-US" altLang="ja-JP" sz="4000" b="1" dirty="0">
              <a:solidFill>
                <a:srgbClr val="17375E"/>
              </a:solidFill>
              <a:latin typeface="Meiryo UI" panose="020B0604030504040204" pitchFamily="50" charset="-128"/>
              <a:ea typeface="Meiryo UI" panose="020B0604030504040204" pitchFamily="50" charset="-128"/>
              <a:cs typeface="ヒラギノ丸ゴ Pro W4"/>
            </a:endParaRPr>
          </a:p>
        </p:txBody>
      </p:sp>
      <p:pic>
        <p:nvPicPr>
          <p:cNvPr id="8" name="図 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tretch>
            <a:fillRect/>
          </a:stretch>
        </p:blipFill>
        <p:spPr>
          <a:xfrm flipH="1">
            <a:off x="0" y="3458035"/>
            <a:ext cx="2618396" cy="2737595"/>
          </a:xfrm>
          <a:prstGeom prst="rect">
            <a:avLst/>
          </a:prstGeom>
        </p:spPr>
      </p:pic>
      <p:sp>
        <p:nvSpPr>
          <p:cNvPr id="5" name="スライド番号プレースホルダー 4"/>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D60DF08B-8955-AACB-9AC4-43F686841251}"/>
              </a:ext>
            </a:extLst>
          </p:cNvPr>
          <p:cNvSpPr/>
          <p:nvPr/>
        </p:nvSpPr>
        <p:spPr>
          <a:xfrm>
            <a:off x="445031" y="-5705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95735C22-EA77-D9E1-E99B-5F064DFCD727}"/>
              </a:ext>
            </a:extLst>
          </p:cNvPr>
          <p:cNvSpPr/>
          <p:nvPr/>
        </p:nvSpPr>
        <p:spPr>
          <a:xfrm>
            <a:off x="2780146" y="684178"/>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100" dirty="0">
              <a:solidFill>
                <a:schemeClr val="tx1"/>
              </a:solidFill>
            </a:endParaRPr>
          </a:p>
        </p:txBody>
      </p:sp>
      <p:sp>
        <p:nvSpPr>
          <p:cNvPr id="7" name="正方形/長方形 6">
            <a:extLst>
              <a:ext uri="{FF2B5EF4-FFF2-40B4-BE49-F238E27FC236}">
                <a16:creationId xmlns:a16="http://schemas.microsoft.com/office/drawing/2014/main" id="{1013313E-0925-B1EE-7105-542E3AE22E8E}"/>
              </a:ext>
            </a:extLst>
          </p:cNvPr>
          <p:cNvSpPr/>
          <p:nvPr/>
        </p:nvSpPr>
        <p:spPr>
          <a:xfrm>
            <a:off x="264958" y="142501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なに</a:t>
            </a:r>
            <a:endParaRPr kumimoji="1" lang="ja-JP" altLang="en-US" sz="1100" dirty="0">
              <a:solidFill>
                <a:schemeClr val="tx1"/>
              </a:solidFill>
            </a:endParaRPr>
          </a:p>
        </p:txBody>
      </p:sp>
      <p:sp>
        <p:nvSpPr>
          <p:cNvPr id="12" name="正方形/長方形 11">
            <a:extLst>
              <a:ext uri="{FF2B5EF4-FFF2-40B4-BE49-F238E27FC236}">
                <a16:creationId xmlns:a16="http://schemas.microsoft.com/office/drawing/2014/main" id="{0706BE0E-30B2-D61A-F8FA-4D23C5368E89}"/>
              </a:ext>
            </a:extLst>
          </p:cNvPr>
          <p:cNvSpPr/>
          <p:nvPr/>
        </p:nvSpPr>
        <p:spPr>
          <a:xfrm>
            <a:off x="4789552" y="141549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tx1"/>
              </a:solidFill>
            </a:endParaRPr>
          </a:p>
        </p:txBody>
      </p:sp>
      <p:sp>
        <p:nvSpPr>
          <p:cNvPr id="13" name="正方形/長方形 12">
            <a:extLst>
              <a:ext uri="{FF2B5EF4-FFF2-40B4-BE49-F238E27FC236}">
                <a16:creationId xmlns:a16="http://schemas.microsoft.com/office/drawing/2014/main" id="{5FC573FA-7301-6853-4E71-A15AC70B2666}"/>
              </a:ext>
            </a:extLst>
          </p:cNvPr>
          <p:cNvSpPr/>
          <p:nvPr/>
        </p:nvSpPr>
        <p:spPr>
          <a:xfrm>
            <a:off x="3399648" y="283201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100" dirty="0">
              <a:solidFill>
                <a:schemeClr val="tx1"/>
              </a:solidFill>
            </a:endParaRPr>
          </a:p>
        </p:txBody>
      </p:sp>
      <p:sp>
        <p:nvSpPr>
          <p:cNvPr id="14" name="正方形/長方形 13">
            <a:extLst>
              <a:ext uri="{FF2B5EF4-FFF2-40B4-BE49-F238E27FC236}">
                <a16:creationId xmlns:a16="http://schemas.microsoft.com/office/drawing/2014/main" id="{8D3E4F66-8332-4844-AC82-79F4771DB326}"/>
              </a:ext>
            </a:extLst>
          </p:cNvPr>
          <p:cNvSpPr/>
          <p:nvPr/>
        </p:nvSpPr>
        <p:spPr>
          <a:xfrm>
            <a:off x="5257835" y="284164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100" dirty="0">
              <a:solidFill>
                <a:schemeClr val="tx1"/>
              </a:solidFill>
            </a:endParaRPr>
          </a:p>
        </p:txBody>
      </p:sp>
      <p:sp>
        <p:nvSpPr>
          <p:cNvPr id="15" name="正方形/長方形 14">
            <a:extLst>
              <a:ext uri="{FF2B5EF4-FFF2-40B4-BE49-F238E27FC236}">
                <a16:creationId xmlns:a16="http://schemas.microsoft.com/office/drawing/2014/main" id="{22EDED2D-8773-29FC-DE44-CE2FDDD8BB5A}"/>
              </a:ext>
            </a:extLst>
          </p:cNvPr>
          <p:cNvSpPr/>
          <p:nvPr/>
        </p:nvSpPr>
        <p:spPr>
          <a:xfrm>
            <a:off x="6604744" y="282817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す</a:t>
            </a:r>
            <a:endParaRPr kumimoji="1" lang="ja-JP" altLang="en-US" sz="1100" dirty="0">
              <a:solidFill>
                <a:schemeClr val="tx1"/>
              </a:solidFill>
            </a:endParaRPr>
          </a:p>
        </p:txBody>
      </p:sp>
      <p:sp>
        <p:nvSpPr>
          <p:cNvPr id="16" name="正方形/長方形 15">
            <a:extLst>
              <a:ext uri="{FF2B5EF4-FFF2-40B4-BE49-F238E27FC236}">
                <a16:creationId xmlns:a16="http://schemas.microsoft.com/office/drawing/2014/main" id="{89ACC01B-F743-4F7B-F54B-5D7BF1369503}"/>
              </a:ext>
            </a:extLst>
          </p:cNvPr>
          <p:cNvSpPr/>
          <p:nvPr/>
        </p:nvSpPr>
        <p:spPr>
          <a:xfrm>
            <a:off x="5015952" y="354374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7" name="正方形/長方形 16">
            <a:extLst>
              <a:ext uri="{FF2B5EF4-FFF2-40B4-BE49-F238E27FC236}">
                <a16:creationId xmlns:a16="http://schemas.microsoft.com/office/drawing/2014/main" id="{C3968AC2-51C5-3161-F3C6-8FF7C5EA2F2A}"/>
              </a:ext>
            </a:extLst>
          </p:cNvPr>
          <p:cNvSpPr/>
          <p:nvPr/>
        </p:nvSpPr>
        <p:spPr>
          <a:xfrm>
            <a:off x="5193519" y="4239905"/>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B7AC3AA5-2944-412F-09E3-940F07C68A99}"/>
              </a:ext>
            </a:extLst>
          </p:cNvPr>
          <p:cNvSpPr/>
          <p:nvPr/>
        </p:nvSpPr>
        <p:spPr>
          <a:xfrm>
            <a:off x="3658333" y="422643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20" name="正方形/長方形 19">
            <a:extLst>
              <a:ext uri="{FF2B5EF4-FFF2-40B4-BE49-F238E27FC236}">
                <a16:creationId xmlns:a16="http://schemas.microsoft.com/office/drawing/2014/main" id="{36C2E4BC-601D-5BF4-340E-698FC751C6DF}"/>
              </a:ext>
            </a:extLst>
          </p:cNvPr>
          <p:cNvSpPr/>
          <p:nvPr/>
        </p:nvSpPr>
        <p:spPr>
          <a:xfrm>
            <a:off x="3594094" y="422643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そうしき</a:t>
            </a:r>
            <a:endParaRPr kumimoji="1" lang="ja-JP" altLang="en-US" sz="1100" dirty="0">
              <a:solidFill>
                <a:schemeClr val="tx1"/>
              </a:solidFill>
            </a:endParaRPr>
          </a:p>
        </p:txBody>
      </p:sp>
      <p:sp>
        <p:nvSpPr>
          <p:cNvPr id="21" name="正方形/長方形 20">
            <a:extLst>
              <a:ext uri="{FF2B5EF4-FFF2-40B4-BE49-F238E27FC236}">
                <a16:creationId xmlns:a16="http://schemas.microsoft.com/office/drawing/2014/main" id="{2538E3A3-523A-AF56-9C58-621E0FBCC8D5}"/>
              </a:ext>
            </a:extLst>
          </p:cNvPr>
          <p:cNvSpPr/>
          <p:nvPr/>
        </p:nvSpPr>
        <p:spPr>
          <a:xfrm>
            <a:off x="6432204" y="423612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100" dirty="0">
              <a:solidFill>
                <a:schemeClr val="tx1"/>
              </a:solidFill>
            </a:endParaRPr>
          </a:p>
        </p:txBody>
      </p:sp>
    </p:spTree>
    <p:extLst>
      <p:ext uri="{BB962C8B-B14F-4D97-AF65-F5344CB8AC3E}">
        <p14:creationId xmlns:p14="http://schemas.microsoft.com/office/powerpoint/2010/main" val="73961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p:bldP spid="14" grpId="0"/>
      <p:bldP spid="15" grpId="0"/>
      <p:bldP spid="16" grpId="0"/>
      <p:bldP spid="17"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5700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事例②</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p>
        </p:txBody>
      </p:sp>
      <p:sp>
        <p:nvSpPr>
          <p:cNvPr id="3" name="角丸四角形 2"/>
          <p:cNvSpPr/>
          <p:nvPr/>
        </p:nvSpPr>
        <p:spPr>
          <a:xfrm>
            <a:off x="184827" y="1117411"/>
            <a:ext cx="8773643" cy="3686259"/>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1737" y="698737"/>
            <a:ext cx="931403" cy="868578"/>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400" b="1" dirty="0">
                <a:latin typeface="Meiryo UI" panose="020B0604030504040204" pitchFamily="50" charset="-128"/>
                <a:ea typeface="Meiryo UI" panose="020B0604030504040204" pitchFamily="50" charset="-128"/>
              </a:rPr>
              <a:t>－</a:t>
            </a:r>
            <a:endParaRPr kumimoji="1" lang="ja-JP" altLang="en-US" sz="4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396945" y="1212050"/>
            <a:ext cx="6415208" cy="1015663"/>
          </a:xfrm>
          <a:prstGeom prst="rect">
            <a:avLst/>
          </a:prstGeom>
          <a:noFill/>
        </p:spPr>
        <p:txBody>
          <a:bodyPr wrap="square" rtlCol="0">
            <a:spAutoFit/>
          </a:bodyPr>
          <a:lstStyle/>
          <a:p>
            <a:r>
              <a:rPr lang="ja-JP" altLang="en-US" sz="6000" b="1" dirty="0">
                <a:solidFill>
                  <a:srgbClr val="FF5050"/>
                </a:solidFill>
                <a:latin typeface="Meiryo UI" panose="020B0604030504040204" pitchFamily="50" charset="-128"/>
                <a:ea typeface="Meiryo UI" panose="020B0604030504040204" pitchFamily="50" charset="-128"/>
              </a:rPr>
              <a:t>①必要</a:t>
            </a:r>
            <a:r>
              <a:rPr kumimoji="1" lang="ja-JP" altLang="en-US" sz="6000" b="1" dirty="0">
                <a:solidFill>
                  <a:srgbClr val="FF5050"/>
                </a:solidFill>
                <a:latin typeface="Meiryo UI" panose="020B0604030504040204" pitchFamily="50" charset="-128"/>
                <a:ea typeface="Meiryo UI" panose="020B0604030504040204" pitchFamily="50" charset="-128"/>
              </a:rPr>
              <a:t>となるお金</a:t>
            </a:r>
            <a:endParaRPr kumimoji="1" lang="ja-JP" altLang="en-US" sz="3200" b="1" dirty="0">
              <a:solidFill>
                <a:srgbClr val="FF5050"/>
              </a:solidFill>
              <a:latin typeface="Meiryo UI" panose="020B0604030504040204" pitchFamily="50" charset="-128"/>
              <a:ea typeface="Meiryo UI" panose="020B0604030504040204" pitchFamily="50" charset="-128"/>
            </a:endParaRPr>
          </a:p>
        </p:txBody>
      </p:sp>
      <p:sp>
        <p:nvSpPr>
          <p:cNvPr id="16" name="角丸四角形 15"/>
          <p:cNvSpPr/>
          <p:nvPr/>
        </p:nvSpPr>
        <p:spPr>
          <a:xfrm>
            <a:off x="735495" y="2135293"/>
            <a:ext cx="7670273" cy="2554209"/>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flipV="1">
            <a:off x="1343140" y="4042079"/>
            <a:ext cx="6423617" cy="265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1249393" y="4103218"/>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20" name="テキスト ボックス 19"/>
          <p:cNvSpPr txBox="1"/>
          <p:nvPr/>
        </p:nvSpPr>
        <p:spPr>
          <a:xfrm>
            <a:off x="3990971" y="4070231"/>
            <a:ext cx="3821182" cy="646331"/>
          </a:xfrm>
          <a:prstGeom prst="rect">
            <a:avLst/>
          </a:prstGeom>
          <a:noFill/>
        </p:spPr>
        <p:txBody>
          <a:bodyPr wrap="square" rtlCol="0">
            <a:spAutoFit/>
          </a:bodyPr>
          <a:lstStyle/>
          <a:p>
            <a:pPr algn="r"/>
            <a:r>
              <a:rPr lang="ja-JP" altLang="en-US" sz="3600" b="1" u="sng" dirty="0">
                <a:solidFill>
                  <a:schemeClr val="bg1"/>
                </a:solidFill>
                <a:latin typeface="Meiryo UI" panose="020B0604030504040204" pitchFamily="50" charset="-128"/>
                <a:ea typeface="Meiryo UI" panose="020B0604030504040204" pitchFamily="50" charset="-128"/>
              </a:rPr>
              <a:t>約</a:t>
            </a:r>
            <a:r>
              <a:rPr lang="en-US" altLang="ja-JP" sz="3600" b="1" u="sng" dirty="0">
                <a:solidFill>
                  <a:schemeClr val="bg1"/>
                </a:solidFill>
                <a:latin typeface="Meiryo UI" panose="020B0604030504040204" pitchFamily="50" charset="-128"/>
                <a:ea typeface="Meiryo UI" panose="020B0604030504040204" pitchFamily="50" charset="-128"/>
              </a:rPr>
              <a:t>1</a:t>
            </a:r>
            <a:r>
              <a:rPr lang="ja-JP" altLang="en-US" sz="3600" b="1" u="sng" dirty="0">
                <a:solidFill>
                  <a:schemeClr val="bg1"/>
                </a:solidFill>
                <a:latin typeface="Meiryo UI" panose="020B0604030504040204" pitchFamily="50" charset="-128"/>
                <a:ea typeface="Meiryo UI" panose="020B0604030504040204" pitchFamily="50" charset="-128"/>
              </a:rPr>
              <a:t>億</a:t>
            </a:r>
            <a:r>
              <a:rPr lang="en-US" altLang="ja-JP" sz="3600" b="1" u="sng" dirty="0">
                <a:solidFill>
                  <a:schemeClr val="bg1"/>
                </a:solidFill>
                <a:latin typeface="Meiryo UI" panose="020B0604030504040204" pitchFamily="50" charset="-128"/>
                <a:ea typeface="Meiryo UI" panose="020B0604030504040204" pitchFamily="50" charset="-128"/>
              </a:rPr>
              <a:t>3,160</a:t>
            </a:r>
            <a:r>
              <a:rPr lang="ja-JP" altLang="en-US" sz="3600" b="1" u="sng" dirty="0">
                <a:solidFill>
                  <a:schemeClr val="bg1"/>
                </a:solidFill>
                <a:latin typeface="Meiryo UI" panose="020B0604030504040204" pitchFamily="50" charset="-128"/>
                <a:ea typeface="Meiryo UI" panose="020B0604030504040204" pitchFamily="50" charset="-128"/>
              </a:rPr>
              <a:t>万円</a:t>
            </a:r>
          </a:p>
        </p:txBody>
      </p:sp>
      <p:pic>
        <p:nvPicPr>
          <p:cNvPr id="21" name="図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519" y="4920250"/>
            <a:ext cx="4247521" cy="1830747"/>
          </a:xfrm>
          <a:prstGeom prst="rect">
            <a:avLst/>
          </a:prstGeom>
        </p:spPr>
      </p:pic>
      <p:sp>
        <p:nvSpPr>
          <p:cNvPr id="15" name="テキスト ボックス 14"/>
          <p:cNvSpPr txBox="1"/>
          <p:nvPr/>
        </p:nvSpPr>
        <p:spPr>
          <a:xfrm>
            <a:off x="1258952" y="2149369"/>
            <a:ext cx="3525353" cy="2017796"/>
          </a:xfrm>
          <a:prstGeom prst="rect">
            <a:avLst/>
          </a:prstGeom>
          <a:noFill/>
        </p:spPr>
        <p:txBody>
          <a:bodyPr wrap="square" rtlCol="0">
            <a:spAutoFit/>
          </a:bodyPr>
          <a:lstStyle/>
          <a:p>
            <a:pPr>
              <a:lnSpc>
                <a:spcPts val="5200"/>
              </a:lnSpc>
            </a:pPr>
            <a:r>
              <a:rPr lang="ja-JP" altLang="en-US" sz="3600" dirty="0">
                <a:solidFill>
                  <a:schemeClr val="bg1"/>
                </a:solidFill>
                <a:latin typeface="Meiryo UI" panose="020B0604030504040204" pitchFamily="50" charset="-128"/>
                <a:ea typeface="Meiryo UI" panose="020B0604030504040204" pitchFamily="50" charset="-128"/>
              </a:rPr>
              <a:t>生活費</a:t>
            </a:r>
            <a:endParaRPr lang="en-US" altLang="ja-JP" sz="3600" dirty="0">
              <a:solidFill>
                <a:schemeClr val="bg1"/>
              </a:solidFill>
              <a:latin typeface="Meiryo UI" panose="020B0604030504040204" pitchFamily="50" charset="-128"/>
              <a:ea typeface="Meiryo UI" panose="020B0604030504040204" pitchFamily="50" charset="-128"/>
            </a:endParaRPr>
          </a:p>
          <a:p>
            <a:pPr>
              <a:lnSpc>
                <a:spcPts val="5200"/>
              </a:lnSpc>
            </a:pPr>
            <a:r>
              <a:rPr lang="ja-JP" altLang="en-US" sz="3600" dirty="0">
                <a:solidFill>
                  <a:schemeClr val="bg1"/>
                </a:solidFill>
                <a:latin typeface="Meiryo UI" panose="020B0604030504040204" pitchFamily="50" charset="-128"/>
                <a:ea typeface="Meiryo UI" panose="020B0604030504040204" pitchFamily="50" charset="-128"/>
              </a:rPr>
              <a:t>子どもの教育費</a:t>
            </a:r>
            <a:endParaRPr lang="en-US" altLang="ja-JP" sz="3600" dirty="0">
              <a:solidFill>
                <a:schemeClr val="bg1"/>
              </a:solidFill>
              <a:latin typeface="Meiryo UI" panose="020B0604030504040204" pitchFamily="50" charset="-128"/>
              <a:ea typeface="Meiryo UI" panose="020B0604030504040204" pitchFamily="50" charset="-128"/>
            </a:endParaRPr>
          </a:p>
          <a:p>
            <a:pPr>
              <a:lnSpc>
                <a:spcPts val="5200"/>
              </a:lnSpc>
            </a:pPr>
            <a:r>
              <a:rPr lang="ja-JP" altLang="en-US" sz="3600" dirty="0">
                <a:solidFill>
                  <a:schemeClr val="bg1"/>
                </a:solidFill>
                <a:latin typeface="Meiryo UI" panose="020B0604030504040204" pitchFamily="50" charset="-128"/>
                <a:ea typeface="Meiryo UI" panose="020B0604030504040204" pitchFamily="50" charset="-128"/>
              </a:rPr>
              <a:t>その他</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900594" y="2135293"/>
            <a:ext cx="3781975" cy="2017796"/>
          </a:xfrm>
          <a:prstGeom prst="rect">
            <a:avLst/>
          </a:prstGeom>
          <a:noFill/>
        </p:spPr>
        <p:txBody>
          <a:bodyPr wrap="square" rtlCol="0">
            <a:spAutoFit/>
          </a:bodyPr>
          <a:lstStyle/>
          <a:p>
            <a:pPr algn="r">
              <a:lnSpc>
                <a:spcPts val="5200"/>
              </a:lnSpc>
            </a:pP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9,320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lnSpc>
                <a:spcPts val="5200"/>
              </a:lnSpc>
            </a:pP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2,250</a:t>
            </a:r>
            <a:r>
              <a:rPr lang="ja-JP" altLang="en-US" sz="3600" dirty="0">
                <a:solidFill>
                  <a:schemeClr val="bg1"/>
                </a:solidFill>
                <a:latin typeface="Meiryo UI" panose="020B0604030504040204" pitchFamily="50" charset="-128"/>
                <a:ea typeface="Meiryo UI" panose="020B0604030504040204" pitchFamily="50" charset="-128"/>
              </a:rPr>
              <a:t>万円</a:t>
            </a:r>
            <a:endParaRPr lang="en-US" altLang="ja-JP" sz="3600" dirty="0">
              <a:solidFill>
                <a:schemeClr val="bg1"/>
              </a:solidFill>
              <a:latin typeface="Meiryo UI" panose="020B0604030504040204" pitchFamily="50" charset="-128"/>
              <a:ea typeface="Meiryo UI" panose="020B0604030504040204" pitchFamily="50" charset="-128"/>
            </a:endParaRPr>
          </a:p>
          <a:p>
            <a:pPr algn="r">
              <a:lnSpc>
                <a:spcPts val="5200"/>
              </a:lnSpc>
            </a:pPr>
            <a:r>
              <a:rPr kumimoji="1"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1,590</a:t>
            </a:r>
            <a:r>
              <a:rPr kumimoji="1" lang="ja-JP" altLang="en-US" sz="3600" dirty="0">
                <a:solidFill>
                  <a:schemeClr val="bg1"/>
                </a:solidFill>
                <a:latin typeface="Meiryo UI" panose="020B0604030504040204" pitchFamily="50" charset="-128"/>
                <a:ea typeface="Meiryo UI" panose="020B0604030504040204" pitchFamily="50" charset="-128"/>
              </a:rPr>
              <a:t>万円</a:t>
            </a:r>
          </a:p>
        </p:txBody>
      </p:sp>
      <p:sp>
        <p:nvSpPr>
          <p:cNvPr id="23" name="テキスト ボックス 22"/>
          <p:cNvSpPr txBox="1"/>
          <p:nvPr/>
        </p:nvSpPr>
        <p:spPr>
          <a:xfrm>
            <a:off x="92062" y="5079947"/>
            <a:ext cx="4917260" cy="983731"/>
          </a:xfrm>
          <a:prstGeom prst="rect">
            <a:avLst/>
          </a:prstGeom>
          <a:noFill/>
        </p:spPr>
        <p:txBody>
          <a:bodyPr wrap="square" rtlCol="0">
            <a:spAutoFit/>
          </a:bodyPr>
          <a:lstStyle/>
          <a:p>
            <a:pPr>
              <a:lnSpc>
                <a:spcPts val="3700"/>
              </a:lnSpc>
            </a:pPr>
            <a:r>
              <a:rPr lang="en-US" altLang="ja-JP" sz="2400" dirty="0">
                <a:solidFill>
                  <a:srgbClr val="17375E"/>
                </a:solidFill>
                <a:latin typeface="Meiryo UI" panose="020B0604030504040204" pitchFamily="50" charset="-128"/>
                <a:ea typeface="Meiryo UI" panose="020B0604030504040204" pitchFamily="50" charset="-128"/>
              </a:rPr>
              <a:t>※</a:t>
            </a:r>
            <a:r>
              <a:rPr lang="ja-JP" altLang="en-US" sz="2400" dirty="0">
                <a:solidFill>
                  <a:srgbClr val="17375E"/>
                </a:solidFill>
                <a:latin typeface="Meiryo UI" panose="020B0604030504040204" pitchFamily="50" charset="-128"/>
                <a:ea typeface="Meiryo UI" panose="020B0604030504040204" pitchFamily="50" charset="-128"/>
              </a:rPr>
              <a:t>その他・・・住居修繕費用や</a:t>
            </a:r>
            <a:endParaRPr lang="en-US" altLang="ja-JP" sz="2400" dirty="0">
              <a:solidFill>
                <a:srgbClr val="17375E"/>
              </a:solidFill>
              <a:latin typeface="Meiryo UI" panose="020B0604030504040204" pitchFamily="50" charset="-128"/>
              <a:ea typeface="Meiryo UI" panose="020B0604030504040204" pitchFamily="50" charset="-128"/>
            </a:endParaRPr>
          </a:p>
          <a:p>
            <a:pPr>
              <a:lnSpc>
                <a:spcPts val="3700"/>
              </a:lnSpc>
            </a:pPr>
            <a:r>
              <a:rPr lang="ja-JP" altLang="en-US" sz="2400" dirty="0">
                <a:solidFill>
                  <a:srgbClr val="17375E"/>
                </a:solidFill>
                <a:latin typeface="Meiryo UI" panose="020B0604030504040204" pitchFamily="50" charset="-128"/>
                <a:ea typeface="Meiryo UI" panose="020B0604030504040204" pitchFamily="50" charset="-128"/>
              </a:rPr>
              <a:t>子ども</a:t>
            </a:r>
            <a:r>
              <a:rPr lang="en-US" altLang="ja-JP" sz="2400" dirty="0">
                <a:solidFill>
                  <a:srgbClr val="17375E"/>
                </a:solidFill>
                <a:latin typeface="Meiryo UI" panose="020B0604030504040204" pitchFamily="50" charset="-128"/>
                <a:ea typeface="Meiryo UI" panose="020B0604030504040204" pitchFamily="50" charset="-128"/>
              </a:rPr>
              <a:t>2</a:t>
            </a:r>
            <a:r>
              <a:rPr lang="ja-JP" altLang="en-US" sz="2400" dirty="0">
                <a:solidFill>
                  <a:srgbClr val="17375E"/>
                </a:solidFill>
                <a:latin typeface="Meiryo UI" panose="020B0604030504040204" pitchFamily="50" charset="-128"/>
                <a:ea typeface="Meiryo UI" panose="020B0604030504040204" pitchFamily="50" charset="-128"/>
              </a:rPr>
              <a:t>人の結婚費用、葬儀費用など</a:t>
            </a:r>
            <a:endParaRPr lang="en-US" altLang="ja-JP" sz="2400" dirty="0">
              <a:solidFill>
                <a:srgbClr val="17375E"/>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851828" y="4803670"/>
            <a:ext cx="582288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F0D4C1F0-06B7-36D7-EFB6-25DC242CC12B}"/>
              </a:ext>
            </a:extLst>
          </p:cNvPr>
          <p:cNvSpPr/>
          <p:nvPr/>
        </p:nvSpPr>
        <p:spPr>
          <a:xfrm>
            <a:off x="978888" y="-33205"/>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068E02FD-EAF6-435D-4F2C-2715A5222180}"/>
              </a:ext>
            </a:extLst>
          </p:cNvPr>
          <p:cNvSpPr/>
          <p:nvPr/>
        </p:nvSpPr>
        <p:spPr>
          <a:xfrm>
            <a:off x="3021628" y="-35262"/>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1FCF9E36-08E2-D1EB-4A0B-E8A70CA0CC3F}"/>
              </a:ext>
            </a:extLst>
          </p:cNvPr>
          <p:cNvSpPr/>
          <p:nvPr/>
        </p:nvSpPr>
        <p:spPr>
          <a:xfrm>
            <a:off x="3813528" y="-26534"/>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2" name="正方形/長方形 11">
            <a:extLst>
              <a:ext uri="{FF2B5EF4-FFF2-40B4-BE49-F238E27FC236}">
                <a16:creationId xmlns:a16="http://schemas.microsoft.com/office/drawing/2014/main" id="{4AFE1AC0-6FA6-6089-883D-021E37CC56D3}"/>
              </a:ext>
            </a:extLst>
          </p:cNvPr>
          <p:cNvSpPr/>
          <p:nvPr/>
        </p:nvSpPr>
        <p:spPr>
          <a:xfrm>
            <a:off x="2046371" y="107841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500" dirty="0">
                <a:solidFill>
                  <a:srgbClr val="FF0000"/>
                </a:solidFill>
                <a:latin typeface="BIZ UDPゴシック" panose="020B0400000000000000" pitchFamily="50" charset="-128"/>
                <a:ea typeface="BIZ UDPゴシック" panose="020B0400000000000000" pitchFamily="50" charset="-128"/>
              </a:rPr>
              <a:t>ひつよう</a:t>
            </a:r>
            <a:endParaRPr kumimoji="1" lang="ja-JP" altLang="en-US" sz="1500" dirty="0">
              <a:solidFill>
                <a:srgbClr val="FF0000"/>
              </a:solidFill>
            </a:endParaRPr>
          </a:p>
        </p:txBody>
      </p:sp>
      <p:sp>
        <p:nvSpPr>
          <p:cNvPr id="13" name="正方形/長方形 12">
            <a:extLst>
              <a:ext uri="{FF2B5EF4-FFF2-40B4-BE49-F238E27FC236}">
                <a16:creationId xmlns:a16="http://schemas.microsoft.com/office/drawing/2014/main" id="{3CF1E533-F8EF-9705-6AAA-03E93740D316}"/>
              </a:ext>
            </a:extLst>
          </p:cNvPr>
          <p:cNvSpPr/>
          <p:nvPr/>
        </p:nvSpPr>
        <p:spPr>
          <a:xfrm>
            <a:off x="5594090" y="1070220"/>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500" dirty="0">
                <a:solidFill>
                  <a:srgbClr val="FF0000"/>
                </a:solidFill>
                <a:latin typeface="BIZ UDPゴシック" panose="020B0400000000000000" pitchFamily="50" charset="-128"/>
                <a:ea typeface="BIZ UDPゴシック" panose="020B0400000000000000" pitchFamily="50" charset="-128"/>
              </a:rPr>
              <a:t>かね</a:t>
            </a:r>
            <a:endParaRPr kumimoji="1" lang="ja-JP" altLang="en-US" sz="1500" dirty="0">
              <a:solidFill>
                <a:srgbClr val="FF0000"/>
              </a:solidFill>
            </a:endParaRPr>
          </a:p>
        </p:txBody>
      </p:sp>
      <p:sp>
        <p:nvSpPr>
          <p:cNvPr id="14" name="正方形/長方形 13">
            <a:extLst>
              <a:ext uri="{FF2B5EF4-FFF2-40B4-BE49-F238E27FC236}">
                <a16:creationId xmlns:a16="http://schemas.microsoft.com/office/drawing/2014/main" id="{3E62AC4E-7A05-9910-F740-DC8ADFA378A8}"/>
              </a:ext>
            </a:extLst>
          </p:cNvPr>
          <p:cNvSpPr/>
          <p:nvPr/>
        </p:nvSpPr>
        <p:spPr>
          <a:xfrm>
            <a:off x="1594399" y="204245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9B8F2742-DFF8-6E37-E8CC-FE2E90577FD0}"/>
              </a:ext>
            </a:extLst>
          </p:cNvPr>
          <p:cNvSpPr/>
          <p:nvPr/>
        </p:nvSpPr>
        <p:spPr>
          <a:xfrm>
            <a:off x="3053962" y="2703389"/>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bg1"/>
              </a:solidFill>
            </a:endParaRPr>
          </a:p>
        </p:txBody>
      </p:sp>
      <p:sp>
        <p:nvSpPr>
          <p:cNvPr id="25" name="正方形/長方形 24">
            <a:extLst>
              <a:ext uri="{FF2B5EF4-FFF2-40B4-BE49-F238E27FC236}">
                <a16:creationId xmlns:a16="http://schemas.microsoft.com/office/drawing/2014/main" id="{7FA937B2-DB3F-5B40-E8B7-2D537A407135}"/>
              </a:ext>
            </a:extLst>
          </p:cNvPr>
          <p:cNvSpPr/>
          <p:nvPr/>
        </p:nvSpPr>
        <p:spPr>
          <a:xfrm>
            <a:off x="2108899" y="3355459"/>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a:solidFill>
                  <a:schemeClr val="bg1"/>
                </a:solidFill>
              </a:rPr>
              <a:t>た</a:t>
            </a:r>
          </a:p>
        </p:txBody>
      </p:sp>
      <p:sp>
        <p:nvSpPr>
          <p:cNvPr id="26" name="正方形/長方形 25">
            <a:extLst>
              <a:ext uri="{FF2B5EF4-FFF2-40B4-BE49-F238E27FC236}">
                <a16:creationId xmlns:a16="http://schemas.microsoft.com/office/drawing/2014/main" id="{22639D2C-212D-E95F-FB11-78696618734F}"/>
              </a:ext>
            </a:extLst>
          </p:cNvPr>
          <p:cNvSpPr/>
          <p:nvPr/>
        </p:nvSpPr>
        <p:spPr>
          <a:xfrm>
            <a:off x="1489092" y="3977955"/>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bg1"/>
                </a:solidFill>
                <a:latin typeface="BIZ UDPゴシック" panose="020B0400000000000000" pitchFamily="50" charset="-128"/>
                <a:ea typeface="BIZ UDPゴシック" panose="020B0400000000000000" pitchFamily="50" charset="-128"/>
              </a:rPr>
              <a:t>ごうけい</a:t>
            </a:r>
            <a:endParaRPr kumimoji="1" lang="ja-JP" altLang="en-US" sz="1000" dirty="0">
              <a:solidFill>
                <a:schemeClr val="bg1"/>
              </a:solidFill>
            </a:endParaRPr>
          </a:p>
        </p:txBody>
      </p:sp>
      <p:sp>
        <p:nvSpPr>
          <p:cNvPr id="27" name="正方形/長方形 26">
            <a:extLst>
              <a:ext uri="{FF2B5EF4-FFF2-40B4-BE49-F238E27FC236}">
                <a16:creationId xmlns:a16="http://schemas.microsoft.com/office/drawing/2014/main" id="{262C000C-A902-AD63-336E-DAB69DDB275C}"/>
              </a:ext>
            </a:extLst>
          </p:cNvPr>
          <p:cNvSpPr/>
          <p:nvPr/>
        </p:nvSpPr>
        <p:spPr>
          <a:xfrm>
            <a:off x="63198" y="493906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D7884A3-0C8E-8930-1CB8-847DC522C2EF}"/>
              </a:ext>
            </a:extLst>
          </p:cNvPr>
          <p:cNvSpPr/>
          <p:nvPr/>
        </p:nvSpPr>
        <p:spPr>
          <a:xfrm>
            <a:off x="1563271" y="493959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じゅうきょしゅうぜんひよう</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67EF5934-8051-A21B-93B5-2DF6E1BC5F62}"/>
              </a:ext>
            </a:extLst>
          </p:cNvPr>
          <p:cNvSpPr/>
          <p:nvPr/>
        </p:nvSpPr>
        <p:spPr>
          <a:xfrm>
            <a:off x="-719291" y="545409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E67F48D-F18F-B576-0DAF-C4BF704C3A57}"/>
              </a:ext>
            </a:extLst>
          </p:cNvPr>
          <p:cNvSpPr/>
          <p:nvPr/>
        </p:nvSpPr>
        <p:spPr>
          <a:xfrm>
            <a:off x="214712" y="546506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り</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F32E7494-E42C-F9DD-9F20-4807F0F419B2}"/>
              </a:ext>
            </a:extLst>
          </p:cNvPr>
          <p:cNvSpPr/>
          <p:nvPr/>
        </p:nvSpPr>
        <p:spPr>
          <a:xfrm>
            <a:off x="1173331" y="543186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けっこんひよう</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4C9E3779-3C26-E7C8-EAE1-48414FEB76A2}"/>
              </a:ext>
            </a:extLst>
          </p:cNvPr>
          <p:cNvSpPr/>
          <p:nvPr/>
        </p:nvSpPr>
        <p:spPr>
          <a:xfrm>
            <a:off x="2607510" y="542661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そうぎ</a:t>
            </a:r>
            <a:r>
              <a:rPr kumimoji="1" lang="ja-JP" altLang="en-US" sz="105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050" dirty="0">
              <a:solidFill>
                <a:schemeClr val="tx1"/>
              </a:solidFill>
            </a:endParaRPr>
          </a:p>
        </p:txBody>
      </p:sp>
      <p:sp>
        <p:nvSpPr>
          <p:cNvPr id="11" name="正方形/長方形 10">
            <a:extLst>
              <a:ext uri="{FF2B5EF4-FFF2-40B4-BE49-F238E27FC236}">
                <a16:creationId xmlns:a16="http://schemas.microsoft.com/office/drawing/2014/main" id="{DE7529D1-2F31-7A86-F00E-A2546B89F95E}"/>
              </a:ext>
            </a:extLst>
          </p:cNvPr>
          <p:cNvSpPr/>
          <p:nvPr/>
        </p:nvSpPr>
        <p:spPr>
          <a:xfrm>
            <a:off x="1436135" y="2702169"/>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a:t>
            </a:r>
          </a:p>
        </p:txBody>
      </p:sp>
      <p:sp>
        <p:nvSpPr>
          <p:cNvPr id="33" name="正方形/長方形 32">
            <a:extLst>
              <a:ext uri="{FF2B5EF4-FFF2-40B4-BE49-F238E27FC236}">
                <a16:creationId xmlns:a16="http://schemas.microsoft.com/office/drawing/2014/main" id="{98AA5CC3-CEC2-3DDE-2B05-792368CC1225}"/>
              </a:ext>
            </a:extLst>
          </p:cNvPr>
          <p:cNvSpPr/>
          <p:nvPr/>
        </p:nvSpPr>
        <p:spPr>
          <a:xfrm>
            <a:off x="4975483" y="3950894"/>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bg1"/>
                </a:solidFill>
                <a:latin typeface="BIZ UDPゴシック" panose="020B0400000000000000" pitchFamily="50" charset="-128"/>
                <a:ea typeface="BIZ UDPゴシック" panose="020B0400000000000000" pitchFamily="50" charset="-128"/>
              </a:rPr>
              <a:t>おく</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091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5" grpId="0"/>
      <p:bldP spid="22" grpId="0"/>
      <p:bldP spid="23" grpId="0"/>
      <p:bldP spid="14" grpId="0"/>
      <p:bldP spid="24" grpId="0"/>
      <p:bldP spid="25" grpId="0"/>
      <p:bldP spid="26" grpId="0"/>
      <p:bldP spid="27" grpId="0"/>
      <p:bldP spid="28" grpId="0"/>
      <p:bldP spid="29" grpId="0"/>
      <p:bldP spid="30" grpId="0"/>
      <p:bldP spid="31" grpId="0"/>
      <p:bldP spid="32" grpId="0"/>
      <p:bldP spid="11"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2548647" y="2266473"/>
            <a:ext cx="6410527" cy="3974936"/>
          </a:xfrm>
          <a:prstGeom prst="cloudCallout">
            <a:avLst>
              <a:gd name="adj1" fmla="val -48614"/>
              <a:gd name="adj2" fmla="val 42764"/>
            </a:avLst>
          </a:prstGeom>
          <a:noFill/>
          <a:ln w="317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354111" y="4046706"/>
            <a:ext cx="885217" cy="778213"/>
          </a:xfrm>
          <a:prstGeom prst="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7346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考えてみよう</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8" name="テキスト ボックス 7"/>
          <p:cNvSpPr txBox="1"/>
          <p:nvPr/>
        </p:nvSpPr>
        <p:spPr>
          <a:xfrm>
            <a:off x="3462338" y="2939746"/>
            <a:ext cx="5583677" cy="2897332"/>
          </a:xfrm>
          <a:prstGeom prst="rect">
            <a:avLst/>
          </a:prstGeom>
          <a:noFill/>
        </p:spPr>
        <p:txBody>
          <a:bodyPr wrap="square" rtlCol="0">
            <a:spAutoFit/>
          </a:bodyPr>
          <a:lstStyle/>
          <a:p>
            <a:pPr>
              <a:lnSpc>
                <a:spcPts val="5600"/>
              </a:lnSpc>
            </a:pPr>
            <a:r>
              <a:rPr kumimoji="1" lang="ja-JP" altLang="en-US" sz="4400" b="1" dirty="0">
                <a:solidFill>
                  <a:srgbClr val="17375E"/>
                </a:solidFill>
                <a:latin typeface="Meiryo UI" panose="020B0604030504040204" pitchFamily="50" charset="-128"/>
                <a:ea typeface="Meiryo UI" panose="020B0604030504040204" pitchFamily="50" charset="-128"/>
                <a:cs typeface="ヒラギノ丸ゴ Pro W4"/>
              </a:rPr>
              <a:t>こんな大金どうやって</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a:p>
            <a:pPr>
              <a:lnSpc>
                <a:spcPts val="5600"/>
              </a:lnSpc>
            </a:pPr>
            <a:r>
              <a:rPr kumimoji="1" lang="ja-JP" altLang="en-US" sz="4400" b="1" dirty="0">
                <a:solidFill>
                  <a:srgbClr val="17375E"/>
                </a:solidFill>
                <a:latin typeface="Meiryo UI" panose="020B0604030504040204" pitchFamily="50" charset="-128"/>
                <a:ea typeface="Meiryo UI" panose="020B0604030504040204" pitchFamily="50" charset="-128"/>
                <a:cs typeface="ヒラギノ丸ゴ Pro W4"/>
              </a:rPr>
              <a:t>準備するんだろう？</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a:p>
            <a:pPr>
              <a:lnSpc>
                <a:spcPts val="5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預貯金で払える金額</a:t>
            </a:r>
            <a:endParaRPr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a:p>
            <a:pPr>
              <a:lnSpc>
                <a:spcPts val="5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なのかな？</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9" name="正方形/長方形 8"/>
          <p:cNvSpPr/>
          <p:nvPr/>
        </p:nvSpPr>
        <p:spPr>
          <a:xfrm>
            <a:off x="445031" y="1039308"/>
            <a:ext cx="8258703" cy="10982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800"/>
              </a:lnSpc>
            </a:pP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必要なお金（約</a:t>
            </a:r>
            <a:r>
              <a:rPr lang="en-US" altLang="ja-JP" sz="4000" b="1" dirty="0">
                <a:solidFill>
                  <a:srgbClr val="17375E"/>
                </a:solidFill>
                <a:latin typeface="Meiryo UI" panose="020B0604030504040204" pitchFamily="50" charset="-128"/>
                <a:ea typeface="Meiryo UI" panose="020B0604030504040204" pitchFamily="50" charset="-128"/>
                <a:cs typeface="ヒラギノ丸ゴ ProN W4"/>
              </a:rPr>
              <a:t>1</a:t>
            </a: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億</a:t>
            </a:r>
            <a:r>
              <a:rPr lang="en-US" altLang="ja-JP" sz="4000" b="1" dirty="0">
                <a:solidFill>
                  <a:srgbClr val="17375E"/>
                </a:solidFill>
                <a:latin typeface="Meiryo UI" panose="020B0604030504040204" pitchFamily="50" charset="-128"/>
                <a:ea typeface="Meiryo UI" panose="020B0604030504040204" pitchFamily="50" charset="-128"/>
                <a:cs typeface="ヒラギノ丸ゴ ProN W4"/>
              </a:rPr>
              <a:t>3,160</a:t>
            </a: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万円）は</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a:p>
            <a:pPr algn="ctr">
              <a:lnSpc>
                <a:spcPts val="5800"/>
              </a:lnSpc>
            </a:pP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どうやって準備するか考えてみよう</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5" name="図 4"/>
          <p:cNvPicPr>
            <a:picLocks noChangeAspect="1"/>
          </p:cNvPicPr>
          <p:nvPr/>
        </p:nvPicPr>
        <p:blipFill>
          <a:blip r:embed="rId2" cstate="print">
            <a:extLst>
              <a:ext uri="{BEBA8EAE-BF5A-486C-A8C5-ECC9F3942E4B}">
                <a14:imgProps xmlns:a14="http://schemas.microsoft.com/office/drawing/2010/main">
                  <a14:imgLayer r:embed="rId3">
                    <a14:imgEffect>
                      <a14:backgroundRemoval t="147" b="99706" l="0" r="99921">
                        <a14:foregroundMark x1="31807" y1="40705" x2="31807" y2="40705"/>
                        <a14:foregroundMark x1="40016" y1="55400" x2="40016" y2="55400"/>
                        <a14:foregroundMark x1="42226" y1="51286" x2="42226" y2="51286"/>
                        <a14:foregroundMark x1="39384" y1="51874" x2="39384" y2="51874"/>
                        <a14:foregroundMark x1="45067" y1="52755" x2="45067" y2="52755"/>
                        <a14:foregroundMark x1="41594" y1="72667" x2="41594" y2="72667"/>
                        <a14:foregroundMark x1="40016" y1="75312" x2="40016" y2="75312"/>
                        <a14:foregroundMark x1="39069" y1="72961" x2="39069" y2="72961"/>
                        <a14:foregroundMark x1="44120" y1="62748" x2="44120" y2="62748"/>
                        <a14:foregroundMark x1="82636" y1="16899" x2="82636" y2="16899"/>
                        <a14:foregroundMark x1="78532" y1="25422" x2="78532" y2="25422"/>
                        <a14:foregroundMark x1="79795" y1="23365" x2="79795" y2="23365"/>
                        <a14:foregroundMark x1="76006" y1="32182" x2="76006" y2="32182"/>
                        <a14:foregroundMark x1="73481" y1="34240" x2="73481" y2="34240"/>
                        <a14:foregroundMark x1="40963" y1="54813" x2="40963" y2="54813"/>
                        <a14:foregroundMark x1="81373" y1="5143" x2="81373" y2="5143"/>
                        <a14:foregroundMark x1="91476" y1="5731" x2="91476" y2="5731"/>
                        <a14:foregroundMark x1="95896" y1="15136" x2="95896" y2="15136"/>
                        <a14:foregroundMark x1="36543" y1="50992" x2="36543" y2="50992"/>
                        <a14:foregroundMark x1="36859" y1="61866" x2="36859" y2="61866"/>
                      </a14:backgroundRemoval>
                    </a14:imgEffect>
                  </a14:imgLayer>
                </a14:imgProps>
              </a:ext>
              <a:ext uri="{28A0092B-C50C-407E-A947-70E740481C1C}">
                <a14:useLocalDpi xmlns:a14="http://schemas.microsoft.com/office/drawing/2010/main" val="0"/>
              </a:ext>
            </a:extLst>
          </a:blip>
          <a:stretch>
            <a:fillRect/>
          </a:stretch>
        </p:blipFill>
        <p:spPr>
          <a:xfrm flipH="1">
            <a:off x="0" y="3687069"/>
            <a:ext cx="2737738" cy="2959450"/>
          </a:xfrm>
          <a:prstGeom prst="rect">
            <a:avLst/>
          </a:prstGeom>
        </p:spPr>
      </p:pic>
      <p:sp>
        <p:nvSpPr>
          <p:cNvPr id="7" name="スライド番号プレースホルダー 6"/>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A19979B0-0A5E-096F-9805-6EC5788592A5}"/>
              </a:ext>
            </a:extLst>
          </p:cNvPr>
          <p:cNvSpPr/>
          <p:nvPr/>
        </p:nvSpPr>
        <p:spPr>
          <a:xfrm>
            <a:off x="445031" y="-32755"/>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25D8C649-266A-9F6E-900C-AFCC9944B986}"/>
              </a:ext>
            </a:extLst>
          </p:cNvPr>
          <p:cNvSpPr/>
          <p:nvPr/>
        </p:nvSpPr>
        <p:spPr>
          <a:xfrm>
            <a:off x="178276" y="74200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100" dirty="0">
              <a:solidFill>
                <a:schemeClr val="tx1"/>
              </a:solidFill>
            </a:endParaRPr>
          </a:p>
        </p:txBody>
      </p:sp>
      <p:sp>
        <p:nvSpPr>
          <p:cNvPr id="12" name="正方形/長方形 11">
            <a:extLst>
              <a:ext uri="{FF2B5EF4-FFF2-40B4-BE49-F238E27FC236}">
                <a16:creationId xmlns:a16="http://schemas.microsoft.com/office/drawing/2014/main" id="{7204E9F0-7F80-0384-5C5B-8A37F75E5821}"/>
              </a:ext>
            </a:extLst>
          </p:cNvPr>
          <p:cNvSpPr/>
          <p:nvPr/>
        </p:nvSpPr>
        <p:spPr>
          <a:xfrm>
            <a:off x="1798749" y="75207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3" name="正方形/長方形 12">
            <a:extLst>
              <a:ext uri="{FF2B5EF4-FFF2-40B4-BE49-F238E27FC236}">
                <a16:creationId xmlns:a16="http://schemas.microsoft.com/office/drawing/2014/main" id="{9B714B33-FAF0-C7ED-E9A2-F8A9C18932D5}"/>
              </a:ext>
            </a:extLst>
          </p:cNvPr>
          <p:cNvSpPr/>
          <p:nvPr/>
        </p:nvSpPr>
        <p:spPr>
          <a:xfrm>
            <a:off x="2579865" y="146434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100" dirty="0">
              <a:solidFill>
                <a:schemeClr val="tx1"/>
              </a:solidFill>
            </a:endParaRPr>
          </a:p>
        </p:txBody>
      </p:sp>
      <p:sp>
        <p:nvSpPr>
          <p:cNvPr id="14" name="正方形/長方形 13">
            <a:extLst>
              <a:ext uri="{FF2B5EF4-FFF2-40B4-BE49-F238E27FC236}">
                <a16:creationId xmlns:a16="http://schemas.microsoft.com/office/drawing/2014/main" id="{10A16B72-FED0-DA00-003C-D8297140C557}"/>
              </a:ext>
            </a:extLst>
          </p:cNvPr>
          <p:cNvSpPr/>
          <p:nvPr/>
        </p:nvSpPr>
        <p:spPr>
          <a:xfrm>
            <a:off x="4597559" y="148347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tx1"/>
              </a:solidFill>
            </a:endParaRPr>
          </a:p>
        </p:txBody>
      </p:sp>
      <p:sp>
        <p:nvSpPr>
          <p:cNvPr id="15" name="正方形/長方形 14">
            <a:extLst>
              <a:ext uri="{FF2B5EF4-FFF2-40B4-BE49-F238E27FC236}">
                <a16:creationId xmlns:a16="http://schemas.microsoft.com/office/drawing/2014/main" id="{539D58B4-F292-220F-CCA0-887EC549D252}"/>
              </a:ext>
            </a:extLst>
          </p:cNvPr>
          <p:cNvSpPr/>
          <p:nvPr/>
        </p:nvSpPr>
        <p:spPr>
          <a:xfrm>
            <a:off x="4459458" y="279785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たいきん</a:t>
            </a:r>
            <a:endParaRPr kumimoji="1" lang="ja-JP" altLang="en-US" sz="1100" dirty="0">
              <a:solidFill>
                <a:schemeClr val="tx1"/>
              </a:solidFill>
            </a:endParaRPr>
          </a:p>
        </p:txBody>
      </p:sp>
      <p:sp>
        <p:nvSpPr>
          <p:cNvPr id="16" name="正方形/長方形 15">
            <a:extLst>
              <a:ext uri="{FF2B5EF4-FFF2-40B4-BE49-F238E27FC236}">
                <a16:creationId xmlns:a16="http://schemas.microsoft.com/office/drawing/2014/main" id="{DB9E69BF-2E1E-8AFF-B7E9-A7C73B794687}"/>
              </a:ext>
            </a:extLst>
          </p:cNvPr>
          <p:cNvSpPr/>
          <p:nvPr/>
        </p:nvSpPr>
        <p:spPr>
          <a:xfrm>
            <a:off x="3074000" y="3482998"/>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100" dirty="0">
              <a:solidFill>
                <a:schemeClr val="tx1"/>
              </a:solidFill>
            </a:endParaRPr>
          </a:p>
        </p:txBody>
      </p:sp>
      <p:sp>
        <p:nvSpPr>
          <p:cNvPr id="17" name="正方形/長方形 16">
            <a:extLst>
              <a:ext uri="{FF2B5EF4-FFF2-40B4-BE49-F238E27FC236}">
                <a16:creationId xmlns:a16="http://schemas.microsoft.com/office/drawing/2014/main" id="{F02EB5F0-FEE3-F7AE-41DA-5BD59112BD39}"/>
              </a:ext>
            </a:extLst>
          </p:cNvPr>
          <p:cNvSpPr/>
          <p:nvPr/>
        </p:nvSpPr>
        <p:spPr>
          <a:xfrm>
            <a:off x="3415218" y="417945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100" dirty="0">
              <a:solidFill>
                <a:schemeClr val="tx1"/>
              </a:solidFill>
            </a:endParaRPr>
          </a:p>
        </p:txBody>
      </p:sp>
      <p:sp>
        <p:nvSpPr>
          <p:cNvPr id="18" name="正方形/長方形 17">
            <a:extLst>
              <a:ext uri="{FF2B5EF4-FFF2-40B4-BE49-F238E27FC236}">
                <a16:creationId xmlns:a16="http://schemas.microsoft.com/office/drawing/2014/main" id="{9C415DED-B5F6-0D63-1FE0-E3949671E92A}"/>
              </a:ext>
            </a:extLst>
          </p:cNvPr>
          <p:cNvSpPr/>
          <p:nvPr/>
        </p:nvSpPr>
        <p:spPr>
          <a:xfrm>
            <a:off x="6655805" y="422976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9" name="正方形/長方形 18">
            <a:extLst>
              <a:ext uri="{FF2B5EF4-FFF2-40B4-BE49-F238E27FC236}">
                <a16:creationId xmlns:a16="http://schemas.microsoft.com/office/drawing/2014/main" id="{60F2FF14-5CF4-9B32-56F0-A6135022F691}"/>
              </a:ext>
            </a:extLst>
          </p:cNvPr>
          <p:cNvSpPr/>
          <p:nvPr/>
        </p:nvSpPr>
        <p:spPr>
          <a:xfrm>
            <a:off x="6747210" y="417461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きんがく</a:t>
            </a:r>
          </a:p>
        </p:txBody>
      </p:sp>
      <p:sp>
        <p:nvSpPr>
          <p:cNvPr id="20" name="正方形/長方形 19">
            <a:extLst>
              <a:ext uri="{FF2B5EF4-FFF2-40B4-BE49-F238E27FC236}">
                <a16:creationId xmlns:a16="http://schemas.microsoft.com/office/drawing/2014/main" id="{9D0A1B5A-F2CA-6EF0-5941-47389058F3BB}"/>
              </a:ext>
            </a:extLst>
          </p:cNvPr>
          <p:cNvSpPr/>
          <p:nvPr/>
        </p:nvSpPr>
        <p:spPr>
          <a:xfrm>
            <a:off x="4886965" y="420218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はら</a:t>
            </a:r>
            <a:endParaRPr kumimoji="1" lang="ja-JP" altLang="en-US" sz="1100" dirty="0">
              <a:solidFill>
                <a:schemeClr val="tx1"/>
              </a:solidFill>
            </a:endParaRPr>
          </a:p>
        </p:txBody>
      </p:sp>
      <p:sp>
        <p:nvSpPr>
          <p:cNvPr id="21" name="正方形/長方形 20">
            <a:extLst>
              <a:ext uri="{FF2B5EF4-FFF2-40B4-BE49-F238E27FC236}">
                <a16:creationId xmlns:a16="http://schemas.microsoft.com/office/drawing/2014/main" id="{802550EF-446E-22DF-2283-5945C4C82793}"/>
              </a:ext>
            </a:extLst>
          </p:cNvPr>
          <p:cNvSpPr/>
          <p:nvPr/>
        </p:nvSpPr>
        <p:spPr>
          <a:xfrm>
            <a:off x="3665431" y="74452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おく</a:t>
            </a:r>
            <a:endParaRPr kumimoji="1" lang="ja-JP" altLang="en-US" sz="1100" dirty="0">
              <a:solidFill>
                <a:schemeClr val="tx1"/>
              </a:solidFill>
            </a:endParaRPr>
          </a:p>
        </p:txBody>
      </p:sp>
    </p:spTree>
    <p:extLst>
      <p:ext uri="{BB962C8B-B14F-4D97-AF65-F5344CB8AC3E}">
        <p14:creationId xmlns:p14="http://schemas.microsoft.com/office/powerpoint/2010/main" val="21269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5" grpId="0"/>
      <p:bldP spid="16" grpId="0"/>
      <p:bldP spid="17"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145915" y="30760"/>
            <a:ext cx="879380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②入ってくるお金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92766" y="5001179"/>
            <a:ext cx="8946460" cy="1911998"/>
          </a:xfrm>
          <a:prstGeom prst="rect">
            <a:avLst/>
          </a:prstGeom>
          <a:noFill/>
        </p:spPr>
        <p:txBody>
          <a:bodyPr wrap="square" rtlCol="0">
            <a:spAutoFit/>
          </a:bodyPr>
          <a:lstStyle/>
          <a:p>
            <a:pPr algn="ctr">
              <a:lnSpc>
                <a:spcPts val="4900"/>
              </a:lnSpc>
            </a:pPr>
            <a:r>
              <a:rPr lang="ja-JP" altLang="en-US" sz="3600" b="1" dirty="0">
                <a:solidFill>
                  <a:srgbClr val="17375E"/>
                </a:solidFill>
                <a:latin typeface="Meiryo UI" panose="020B0604030504040204" pitchFamily="50" charset="-128"/>
                <a:ea typeface="Meiryo UI" panose="020B0604030504040204" pitchFamily="50" charset="-128"/>
              </a:rPr>
              <a:t>国などから受けられる公的保障として</a:t>
            </a:r>
            <a:endParaRPr lang="en-US" altLang="ja-JP" sz="3600" b="1" dirty="0">
              <a:solidFill>
                <a:srgbClr val="17375E"/>
              </a:solidFill>
              <a:latin typeface="Meiryo UI" panose="020B0604030504040204" pitchFamily="50" charset="-128"/>
              <a:ea typeface="Meiryo UI" panose="020B0604030504040204" pitchFamily="50" charset="-128"/>
            </a:endParaRPr>
          </a:p>
          <a:p>
            <a:pPr algn="ctr">
              <a:lnSpc>
                <a:spcPts val="4900"/>
              </a:lnSpc>
            </a:pPr>
            <a:r>
              <a:rPr lang="ja-JP" altLang="en-US" sz="3600" b="1" dirty="0">
                <a:solidFill>
                  <a:srgbClr val="17375E"/>
                </a:solidFill>
                <a:latin typeface="Meiryo UI" panose="020B0604030504040204" pitchFamily="50" charset="-128"/>
                <a:ea typeface="Meiryo UI" panose="020B0604030504040204" pitchFamily="50" charset="-128"/>
              </a:rPr>
              <a:t>公的年金には、</a:t>
            </a:r>
            <a:endParaRPr lang="en-US" altLang="ja-JP" sz="3600" b="1" dirty="0">
              <a:solidFill>
                <a:srgbClr val="17375E"/>
              </a:solidFill>
              <a:latin typeface="Meiryo UI" panose="020B0604030504040204" pitchFamily="50" charset="-128"/>
              <a:ea typeface="Meiryo UI" panose="020B0604030504040204" pitchFamily="50" charset="-128"/>
            </a:endParaRPr>
          </a:p>
          <a:p>
            <a:pPr algn="ctr">
              <a:lnSpc>
                <a:spcPts val="4900"/>
              </a:lnSpc>
            </a:pPr>
            <a:r>
              <a:rPr lang="ja-JP" altLang="en-US" sz="3600" b="1" dirty="0">
                <a:solidFill>
                  <a:srgbClr val="FF0000"/>
                </a:solidFill>
                <a:latin typeface="Meiryo UI" panose="020B0604030504040204" pitchFamily="50" charset="-128"/>
                <a:ea typeface="Meiryo UI" panose="020B0604030504040204" pitchFamily="50" charset="-128"/>
              </a:rPr>
              <a:t>「遺族年金」</a:t>
            </a:r>
            <a:r>
              <a:rPr lang="ja-JP" altLang="en-US" sz="3600" b="1" dirty="0">
                <a:solidFill>
                  <a:srgbClr val="17375E"/>
                </a:solidFill>
                <a:latin typeface="Meiryo UI" panose="020B0604030504040204" pitchFamily="50" charset="-128"/>
                <a:ea typeface="Meiryo UI" panose="020B0604030504040204" pitchFamily="50" charset="-128"/>
              </a:rPr>
              <a:t>があります。</a:t>
            </a:r>
            <a:endParaRPr lang="en-US" altLang="ja-JP" sz="3600" b="1" dirty="0">
              <a:solidFill>
                <a:srgbClr val="17375E"/>
              </a:solidFill>
              <a:latin typeface="Meiryo UI" panose="020B0604030504040204" pitchFamily="50" charset="-128"/>
              <a:ea typeface="Meiryo UI" panose="020B0604030504040204" pitchFamily="50" charset="-128"/>
            </a:endParaRPr>
          </a:p>
        </p:txBody>
      </p:sp>
      <p:sp>
        <p:nvSpPr>
          <p:cNvPr id="22" name="角丸四角形 21"/>
          <p:cNvSpPr/>
          <p:nvPr/>
        </p:nvSpPr>
        <p:spPr>
          <a:xfrm>
            <a:off x="145915" y="949940"/>
            <a:ext cx="8893312" cy="3718468"/>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378612" y="709948"/>
            <a:ext cx="931403" cy="868578"/>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1834807" y="1047698"/>
            <a:ext cx="5897218" cy="1015663"/>
          </a:xfrm>
          <a:prstGeom prst="rect">
            <a:avLst/>
          </a:prstGeom>
          <a:noFill/>
        </p:spPr>
        <p:txBody>
          <a:bodyPr wrap="square" rtlCol="0">
            <a:spAutoFit/>
          </a:bodyPr>
          <a:lstStyle/>
          <a:p>
            <a:r>
              <a:rPr kumimoji="1" lang="ja-JP" altLang="en-US" sz="6000" b="1" dirty="0">
                <a:solidFill>
                  <a:schemeClr val="accent1">
                    <a:lumMod val="75000"/>
                  </a:schemeClr>
                </a:solidFill>
                <a:latin typeface="Meiryo UI" panose="020B0604030504040204" pitchFamily="50" charset="-128"/>
                <a:ea typeface="Meiryo UI" panose="020B0604030504040204" pitchFamily="50" charset="-128"/>
              </a:rPr>
              <a:t>②入ってくるお金</a:t>
            </a:r>
          </a:p>
        </p:txBody>
      </p:sp>
      <p:sp>
        <p:nvSpPr>
          <p:cNvPr id="25" name="角丸四角形 24"/>
          <p:cNvSpPr/>
          <p:nvPr/>
        </p:nvSpPr>
        <p:spPr>
          <a:xfrm>
            <a:off x="609600" y="1971414"/>
            <a:ext cx="7829725" cy="2613838"/>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1133061" y="3921960"/>
            <a:ext cx="6745356" cy="66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1116234" y="3965064"/>
            <a:ext cx="2919126" cy="707886"/>
          </a:xfrm>
          <a:prstGeom prst="rect">
            <a:avLst/>
          </a:prstGeom>
          <a:noFill/>
        </p:spPr>
        <p:txBody>
          <a:bodyPr wrap="square" rtlCol="0">
            <a:spAutoFit/>
          </a:bodyPr>
          <a:lstStyle/>
          <a:p>
            <a:r>
              <a:rPr kumimoji="1" lang="ja-JP" altLang="en-US" sz="4000" b="1" dirty="0">
                <a:solidFill>
                  <a:schemeClr val="bg1"/>
                </a:solidFill>
                <a:latin typeface="Meiryo UI" panose="020B0604030504040204" pitchFamily="50" charset="-128"/>
                <a:ea typeface="Meiryo UI" panose="020B0604030504040204" pitchFamily="50" charset="-128"/>
              </a:rPr>
              <a:t>合計</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793072" y="3982770"/>
            <a:ext cx="3085345" cy="646331"/>
          </a:xfrm>
          <a:prstGeom prst="rect">
            <a:avLst/>
          </a:prstGeom>
          <a:noFill/>
        </p:spPr>
        <p:txBody>
          <a:bodyPr wrap="square" rtlCol="0">
            <a:spAutoFit/>
          </a:bodyPr>
          <a:lstStyle/>
          <a:p>
            <a:pPr algn="r"/>
            <a:r>
              <a:rPr lang="ja-JP" altLang="en-US" sz="3600" b="1" u="sng" dirty="0">
                <a:solidFill>
                  <a:schemeClr val="bg1"/>
                </a:solidFill>
                <a:latin typeface="Meiryo UI" panose="020B0604030504040204" pitchFamily="50" charset="-128"/>
                <a:ea typeface="Meiryo UI" panose="020B0604030504040204" pitchFamily="50" charset="-128"/>
              </a:rPr>
              <a:t>約</a:t>
            </a:r>
            <a:r>
              <a:rPr lang="en-US" altLang="ja-JP" sz="3600" b="1" u="sng" dirty="0">
                <a:solidFill>
                  <a:schemeClr val="bg1"/>
                </a:solidFill>
                <a:latin typeface="Meiryo UI" panose="020B0604030504040204" pitchFamily="50" charset="-128"/>
                <a:ea typeface="Meiryo UI" panose="020B0604030504040204" pitchFamily="50" charset="-128"/>
              </a:rPr>
              <a:t>9,000</a:t>
            </a:r>
            <a:r>
              <a:rPr lang="ja-JP" altLang="en-US" sz="3600" b="1" u="sng" dirty="0">
                <a:solidFill>
                  <a:schemeClr val="bg1"/>
                </a:solidFill>
                <a:latin typeface="Meiryo UI" panose="020B0604030504040204" pitchFamily="50" charset="-128"/>
                <a:ea typeface="Meiryo UI" panose="020B0604030504040204" pitchFamily="50" charset="-128"/>
              </a:rPr>
              <a:t>万円</a:t>
            </a:r>
          </a:p>
        </p:txBody>
      </p:sp>
      <p:sp>
        <p:nvSpPr>
          <p:cNvPr id="15" name="テキスト ボックス 14"/>
          <p:cNvSpPr txBox="1"/>
          <p:nvPr/>
        </p:nvSpPr>
        <p:spPr>
          <a:xfrm>
            <a:off x="1125895" y="2061143"/>
            <a:ext cx="3916017" cy="2017796"/>
          </a:xfrm>
          <a:prstGeom prst="rect">
            <a:avLst/>
          </a:prstGeom>
          <a:noFill/>
        </p:spPr>
        <p:txBody>
          <a:bodyPr wrap="square" rtlCol="0">
            <a:spAutoFit/>
          </a:bodyPr>
          <a:lstStyle/>
          <a:p>
            <a:pPr>
              <a:lnSpc>
                <a:spcPts val="5000"/>
              </a:lnSpc>
            </a:pPr>
            <a:r>
              <a:rPr lang="ja-JP" altLang="en-US" sz="3600" dirty="0">
                <a:solidFill>
                  <a:schemeClr val="bg1"/>
                </a:solidFill>
                <a:latin typeface="Meiryo UI" panose="020B0604030504040204" pitchFamily="50" charset="-128"/>
                <a:ea typeface="Meiryo UI" panose="020B0604030504040204" pitchFamily="50" charset="-128"/>
              </a:rPr>
              <a:t>公的保障</a:t>
            </a:r>
            <a:r>
              <a:rPr lang="ja-JP" altLang="en-US" sz="2400" dirty="0">
                <a:solidFill>
                  <a:schemeClr val="bg1"/>
                </a:solidFill>
                <a:latin typeface="Meiryo UI" panose="020B0604030504040204" pitchFamily="50" charset="-128"/>
                <a:ea typeface="Meiryo UI" panose="020B0604030504040204" pitchFamily="50" charset="-128"/>
              </a:rPr>
              <a:t>（遺族年金）</a:t>
            </a:r>
            <a:endParaRPr lang="en-US" altLang="ja-JP" sz="2400" dirty="0">
              <a:solidFill>
                <a:schemeClr val="bg1"/>
              </a:solidFill>
              <a:latin typeface="Meiryo UI" panose="020B0604030504040204" pitchFamily="50" charset="-128"/>
              <a:ea typeface="Meiryo UI" panose="020B0604030504040204" pitchFamily="50" charset="-128"/>
            </a:endParaRPr>
          </a:p>
          <a:p>
            <a:pPr>
              <a:lnSpc>
                <a:spcPts val="5000"/>
              </a:lnSpc>
            </a:pPr>
            <a:r>
              <a:rPr kumimoji="1" lang="ja-JP" altLang="en-US" sz="3600" dirty="0">
                <a:solidFill>
                  <a:schemeClr val="bg1"/>
                </a:solidFill>
                <a:latin typeface="Meiryo UI" panose="020B0604030504040204" pitchFamily="50" charset="-128"/>
                <a:ea typeface="Meiryo UI" panose="020B0604030504040204" pitchFamily="50" charset="-128"/>
              </a:rPr>
              <a:t>企業保障</a:t>
            </a:r>
            <a:endParaRPr kumimoji="1" lang="en-US" altLang="ja-JP" sz="3600" dirty="0">
              <a:solidFill>
                <a:schemeClr val="bg1"/>
              </a:solidFill>
              <a:latin typeface="Meiryo UI" panose="020B0604030504040204" pitchFamily="50" charset="-128"/>
              <a:ea typeface="Meiryo UI" panose="020B0604030504040204" pitchFamily="50" charset="-128"/>
            </a:endParaRPr>
          </a:p>
          <a:p>
            <a:pPr>
              <a:lnSpc>
                <a:spcPts val="5000"/>
              </a:lnSpc>
            </a:pPr>
            <a:r>
              <a:rPr lang="ja-JP" altLang="en-US" sz="3600" dirty="0">
                <a:solidFill>
                  <a:schemeClr val="bg1"/>
                </a:solidFill>
                <a:latin typeface="Meiryo UI" panose="020B0604030504040204" pitchFamily="50" charset="-128"/>
                <a:ea typeface="Meiryo UI" panose="020B0604030504040204" pitchFamily="50" charset="-128"/>
              </a:rPr>
              <a:t>妻の収入</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143573" y="2055064"/>
            <a:ext cx="3673621" cy="1947264"/>
          </a:xfrm>
          <a:prstGeom prst="rect">
            <a:avLst/>
          </a:prstGeom>
          <a:noFill/>
        </p:spPr>
        <p:txBody>
          <a:bodyPr wrap="square" rtlCol="0">
            <a:spAutoFit/>
          </a:bodyPr>
          <a:lstStyle/>
          <a:p>
            <a:pPr algn="r">
              <a:lnSpc>
                <a:spcPts val="5000"/>
              </a:lnSpc>
            </a:pP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6,260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lnSpc>
                <a:spcPts val="5000"/>
              </a:lnSpc>
            </a:pP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400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lnSpc>
                <a:spcPts val="5000"/>
              </a:lnSpc>
            </a:pP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2,340</a:t>
            </a:r>
            <a:r>
              <a:rPr lang="ja-JP" altLang="en-US" sz="3600" dirty="0">
                <a:solidFill>
                  <a:schemeClr val="bg1"/>
                </a:solidFill>
                <a:latin typeface="Meiryo UI" panose="020B0604030504040204" pitchFamily="50" charset="-128"/>
                <a:ea typeface="Meiryo UI" panose="020B0604030504040204" pitchFamily="50" charset="-128"/>
              </a:rPr>
              <a:t>万円</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035360" y="4696294"/>
            <a:ext cx="58447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5819EDAE-4895-6D88-9B89-45C3C18AA169}"/>
              </a:ext>
            </a:extLst>
          </p:cNvPr>
          <p:cNvSpPr/>
          <p:nvPr/>
        </p:nvSpPr>
        <p:spPr>
          <a:xfrm>
            <a:off x="2526623" y="-61572"/>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18E715CF-DD75-851B-4072-8C0F0E98D1DB}"/>
              </a:ext>
            </a:extLst>
          </p:cNvPr>
          <p:cNvSpPr/>
          <p:nvPr/>
        </p:nvSpPr>
        <p:spPr>
          <a:xfrm>
            <a:off x="3318577" y="-67684"/>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09048BA-4EF6-8338-54E7-D4FA1D2C30C7}"/>
              </a:ext>
            </a:extLst>
          </p:cNvPr>
          <p:cNvSpPr/>
          <p:nvPr/>
        </p:nvSpPr>
        <p:spPr>
          <a:xfrm>
            <a:off x="634443" y="-54185"/>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はい</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08624630-D2E0-02DD-77A2-7F43C8743DB6}"/>
              </a:ext>
            </a:extLst>
          </p:cNvPr>
          <p:cNvSpPr/>
          <p:nvPr/>
        </p:nvSpPr>
        <p:spPr>
          <a:xfrm>
            <a:off x="2191407" y="942253"/>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chemeClr val="accent1">
                    <a:lumMod val="75000"/>
                  </a:schemeClr>
                </a:solidFill>
                <a:latin typeface="BIZ UDPゴシック" panose="020B0400000000000000" pitchFamily="50" charset="-128"/>
                <a:ea typeface="BIZ UDPゴシック" panose="020B0400000000000000" pitchFamily="50" charset="-128"/>
              </a:rPr>
              <a:t>はい</a:t>
            </a:r>
            <a:endParaRPr kumimoji="1" lang="ja-JP" altLang="en-US" sz="1600" dirty="0">
              <a:solidFill>
                <a:schemeClr val="accent1">
                  <a:lumMod val="75000"/>
                </a:schemeClr>
              </a:solidFill>
            </a:endParaRPr>
          </a:p>
        </p:txBody>
      </p:sp>
      <p:sp>
        <p:nvSpPr>
          <p:cNvPr id="9" name="正方形/長方形 8">
            <a:extLst>
              <a:ext uri="{FF2B5EF4-FFF2-40B4-BE49-F238E27FC236}">
                <a16:creationId xmlns:a16="http://schemas.microsoft.com/office/drawing/2014/main" id="{FB3E7290-7594-F94E-0A41-081DE13569B6}"/>
              </a:ext>
            </a:extLst>
          </p:cNvPr>
          <p:cNvSpPr/>
          <p:nvPr/>
        </p:nvSpPr>
        <p:spPr>
          <a:xfrm>
            <a:off x="5750226" y="93295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accent1">
                    <a:lumMod val="75000"/>
                  </a:schemeClr>
                </a:solidFill>
                <a:latin typeface="BIZ UDPゴシック" panose="020B0400000000000000" pitchFamily="50" charset="-128"/>
                <a:ea typeface="BIZ UDPゴシック" panose="020B0400000000000000" pitchFamily="50" charset="-128"/>
              </a:rPr>
              <a:t>かね</a:t>
            </a:r>
            <a:endParaRPr kumimoji="1" lang="ja-JP" altLang="en-US" sz="1600" dirty="0">
              <a:solidFill>
                <a:schemeClr val="accent1">
                  <a:lumMod val="75000"/>
                </a:schemeClr>
              </a:solidFill>
            </a:endParaRPr>
          </a:p>
        </p:txBody>
      </p:sp>
      <p:sp>
        <p:nvSpPr>
          <p:cNvPr id="12" name="正方形/長方形 11">
            <a:extLst>
              <a:ext uri="{FF2B5EF4-FFF2-40B4-BE49-F238E27FC236}">
                <a16:creationId xmlns:a16="http://schemas.microsoft.com/office/drawing/2014/main" id="{847D1636-CD23-99CA-C374-4062D6B3F52C}"/>
              </a:ext>
            </a:extLst>
          </p:cNvPr>
          <p:cNvSpPr/>
          <p:nvPr/>
        </p:nvSpPr>
        <p:spPr>
          <a:xfrm>
            <a:off x="1521849" y="1931797"/>
            <a:ext cx="14881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F084EA4E-B204-074C-64B0-2827ADE116D0}"/>
              </a:ext>
            </a:extLst>
          </p:cNvPr>
          <p:cNvSpPr/>
          <p:nvPr/>
        </p:nvSpPr>
        <p:spPr>
          <a:xfrm>
            <a:off x="3383473" y="2043205"/>
            <a:ext cx="14881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いぞくねんきん</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29D67078-C66D-031F-D421-264813085A13}"/>
              </a:ext>
            </a:extLst>
          </p:cNvPr>
          <p:cNvSpPr/>
          <p:nvPr/>
        </p:nvSpPr>
        <p:spPr>
          <a:xfrm>
            <a:off x="1595802" y="2542499"/>
            <a:ext cx="14881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bg1"/>
              </a:solidFill>
            </a:endParaRPr>
          </a:p>
        </p:txBody>
      </p:sp>
      <p:sp>
        <p:nvSpPr>
          <p:cNvPr id="18" name="正方形/長方形 17">
            <a:extLst>
              <a:ext uri="{FF2B5EF4-FFF2-40B4-BE49-F238E27FC236}">
                <a16:creationId xmlns:a16="http://schemas.microsoft.com/office/drawing/2014/main" id="{4A7B63E6-2DD8-B6DF-DB3F-4AF8D39EB194}"/>
              </a:ext>
            </a:extLst>
          </p:cNvPr>
          <p:cNvSpPr/>
          <p:nvPr/>
        </p:nvSpPr>
        <p:spPr>
          <a:xfrm>
            <a:off x="1222479" y="3182869"/>
            <a:ext cx="14881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つま</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8D4111E5-C92D-3CCD-9EB6-D34B025E63CE}"/>
              </a:ext>
            </a:extLst>
          </p:cNvPr>
          <p:cNvSpPr/>
          <p:nvPr/>
        </p:nvSpPr>
        <p:spPr>
          <a:xfrm>
            <a:off x="1986876" y="3199855"/>
            <a:ext cx="14881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しゅうにゅう</a:t>
            </a:r>
            <a:endParaRPr kumimoji="1" lang="ja-JP" altLang="en-US" sz="1400" dirty="0">
              <a:solidFill>
                <a:schemeClr val="bg1"/>
              </a:solidFill>
            </a:endParaRPr>
          </a:p>
        </p:txBody>
      </p:sp>
      <p:sp>
        <p:nvSpPr>
          <p:cNvPr id="20" name="正方形/長方形 19">
            <a:extLst>
              <a:ext uri="{FF2B5EF4-FFF2-40B4-BE49-F238E27FC236}">
                <a16:creationId xmlns:a16="http://schemas.microsoft.com/office/drawing/2014/main" id="{E3C3A7D7-D1C3-D54F-A8B1-3E501B81CDD4}"/>
              </a:ext>
            </a:extLst>
          </p:cNvPr>
          <p:cNvSpPr/>
          <p:nvPr/>
        </p:nvSpPr>
        <p:spPr>
          <a:xfrm>
            <a:off x="1368291" y="3855486"/>
            <a:ext cx="14881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ごうけい</a:t>
            </a:r>
            <a:endParaRPr kumimoji="1" lang="ja-JP" altLang="en-US" sz="1400" dirty="0">
              <a:solidFill>
                <a:schemeClr val="bg1"/>
              </a:solidFill>
            </a:endParaRPr>
          </a:p>
        </p:txBody>
      </p:sp>
      <p:sp>
        <p:nvSpPr>
          <p:cNvPr id="21" name="正方形/長方形 20">
            <a:extLst>
              <a:ext uri="{FF2B5EF4-FFF2-40B4-BE49-F238E27FC236}">
                <a16:creationId xmlns:a16="http://schemas.microsoft.com/office/drawing/2014/main" id="{700AE109-EC60-46BD-3E76-05B9E4C72DF0}"/>
              </a:ext>
            </a:extLst>
          </p:cNvPr>
          <p:cNvSpPr/>
          <p:nvPr/>
        </p:nvSpPr>
        <p:spPr>
          <a:xfrm>
            <a:off x="384619" y="4870615"/>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1"/>
              </a:solidFill>
            </a:endParaRPr>
          </a:p>
        </p:txBody>
      </p:sp>
      <p:sp>
        <p:nvSpPr>
          <p:cNvPr id="26" name="正方形/長方形 25">
            <a:extLst>
              <a:ext uri="{FF2B5EF4-FFF2-40B4-BE49-F238E27FC236}">
                <a16:creationId xmlns:a16="http://schemas.microsoft.com/office/drawing/2014/main" id="{63439B75-02C3-7C05-A2AB-68554B4C4EE8}"/>
              </a:ext>
            </a:extLst>
          </p:cNvPr>
          <p:cNvSpPr/>
          <p:nvPr/>
        </p:nvSpPr>
        <p:spPr>
          <a:xfrm>
            <a:off x="2274338" y="486453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100" dirty="0">
              <a:solidFill>
                <a:schemeClr val="tx1"/>
              </a:solidFill>
            </a:endParaRPr>
          </a:p>
        </p:txBody>
      </p:sp>
      <p:sp>
        <p:nvSpPr>
          <p:cNvPr id="27" name="正方形/長方形 26">
            <a:extLst>
              <a:ext uri="{FF2B5EF4-FFF2-40B4-BE49-F238E27FC236}">
                <a16:creationId xmlns:a16="http://schemas.microsoft.com/office/drawing/2014/main" id="{6FA87876-A410-5F1D-ED11-5CF655F082D4}"/>
              </a:ext>
            </a:extLst>
          </p:cNvPr>
          <p:cNvSpPr/>
          <p:nvPr/>
        </p:nvSpPr>
        <p:spPr>
          <a:xfrm>
            <a:off x="5041912" y="4870614"/>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100" dirty="0">
              <a:solidFill>
                <a:schemeClr val="tx1"/>
              </a:solidFill>
            </a:endParaRPr>
          </a:p>
        </p:txBody>
      </p:sp>
      <p:sp>
        <p:nvSpPr>
          <p:cNvPr id="31" name="正方形/長方形 30">
            <a:extLst>
              <a:ext uri="{FF2B5EF4-FFF2-40B4-BE49-F238E27FC236}">
                <a16:creationId xmlns:a16="http://schemas.microsoft.com/office/drawing/2014/main" id="{068B30BA-A3C9-7A4F-3844-BCE080C16E38}"/>
              </a:ext>
            </a:extLst>
          </p:cNvPr>
          <p:cNvSpPr/>
          <p:nvPr/>
        </p:nvSpPr>
        <p:spPr>
          <a:xfrm>
            <a:off x="2932158" y="5494250"/>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a:t>
            </a:r>
            <a:endParaRPr kumimoji="1" lang="ja-JP" altLang="en-US" sz="1100" dirty="0">
              <a:solidFill>
                <a:schemeClr val="tx1"/>
              </a:solidFill>
            </a:endParaRPr>
          </a:p>
        </p:txBody>
      </p:sp>
      <p:sp>
        <p:nvSpPr>
          <p:cNvPr id="32" name="正方形/長方形 31">
            <a:extLst>
              <a:ext uri="{FF2B5EF4-FFF2-40B4-BE49-F238E27FC236}">
                <a16:creationId xmlns:a16="http://schemas.microsoft.com/office/drawing/2014/main" id="{036ED116-A9CD-4DC4-EB51-8908B1C26E5A}"/>
              </a:ext>
            </a:extLst>
          </p:cNvPr>
          <p:cNvSpPr/>
          <p:nvPr/>
        </p:nvSpPr>
        <p:spPr>
          <a:xfrm>
            <a:off x="2417260" y="610224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いぞくねんきん</a:t>
            </a:r>
            <a:endParaRPr kumimoji="1" lang="ja-JP" altLang="en-US" sz="1100" dirty="0">
              <a:solidFill>
                <a:srgbClr val="FF0000"/>
              </a:solidFill>
            </a:endParaRPr>
          </a:p>
        </p:txBody>
      </p:sp>
    </p:spTree>
    <p:extLst>
      <p:ext uri="{BB962C8B-B14F-4D97-AF65-F5344CB8AC3E}">
        <p14:creationId xmlns:p14="http://schemas.microsoft.com/office/powerpoint/2010/main" val="16261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9" grpId="0"/>
      <p:bldP spid="30" grpId="0"/>
      <p:bldP spid="15" grpId="0"/>
      <p:bldP spid="16" grpId="0"/>
      <p:bldP spid="12" grpId="0"/>
      <p:bldP spid="13" grpId="0"/>
      <p:bldP spid="14" grpId="0"/>
      <p:bldP spid="18" grpId="0"/>
      <p:bldP spid="19" grpId="0"/>
      <p:bldP spid="20" grpId="0"/>
      <p:bldP spid="21" grpId="0"/>
      <p:bldP spid="26" grpId="0"/>
      <p:bldP spid="27" grpId="0"/>
      <p:bldP spid="31"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2027583" y="5356069"/>
            <a:ext cx="5903843" cy="1393685"/>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テキスト ボックス 39"/>
          <p:cNvSpPr txBox="1"/>
          <p:nvPr/>
        </p:nvSpPr>
        <p:spPr>
          <a:xfrm>
            <a:off x="1989796" y="5458912"/>
            <a:ext cx="60742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accent3">
                    <a:lumMod val="50000"/>
                  </a:schemeClr>
                </a:solidFill>
                <a:latin typeface="Meiryo UI" panose="020B0604030504040204" pitchFamily="50" charset="-128"/>
                <a:ea typeface="Meiryo UI" panose="020B0604030504040204" pitchFamily="50" charset="-128"/>
              </a:rPr>
              <a:t>③自分で準備する必要があるお金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2" name="正方形/長方形 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108080" y="30760"/>
            <a:ext cx="90359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③自分で準備する必要があるお金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cxnSp>
        <p:nvCxnSpPr>
          <p:cNvPr id="43" name="直線コネクタ 42"/>
          <p:cNvCxnSpPr/>
          <p:nvPr/>
        </p:nvCxnSpPr>
        <p:spPr>
          <a:xfrm>
            <a:off x="4143717" y="3926662"/>
            <a:ext cx="726674" cy="1418"/>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5" name="等号 44"/>
          <p:cNvSpPr/>
          <p:nvPr/>
        </p:nvSpPr>
        <p:spPr>
          <a:xfrm>
            <a:off x="1192841" y="5965528"/>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571" y="749260"/>
            <a:ext cx="3823712" cy="1758710"/>
          </a:xfrm>
          <a:prstGeom prst="rect">
            <a:avLst/>
          </a:prstGeom>
        </p:spPr>
      </p:pic>
      <p:sp>
        <p:nvSpPr>
          <p:cNvPr id="46" name="テキスト ボックス 45"/>
          <p:cNvSpPr txBox="1"/>
          <p:nvPr/>
        </p:nvSpPr>
        <p:spPr>
          <a:xfrm>
            <a:off x="2652607" y="5761010"/>
            <a:ext cx="5093290" cy="1015663"/>
          </a:xfrm>
          <a:prstGeom prst="rect">
            <a:avLst/>
          </a:prstGeom>
          <a:noFill/>
        </p:spPr>
        <p:txBody>
          <a:bodyPr wrap="square" rtlCol="0">
            <a:spAutoFit/>
          </a:bodyPr>
          <a:lstStyle/>
          <a:p>
            <a:r>
              <a:rPr lang="ja-JP" altLang="en-US" sz="4800" b="1" u="sng" dirty="0">
                <a:solidFill>
                  <a:srgbClr val="FF0000"/>
                </a:solidFill>
                <a:latin typeface="Meiryo UI" panose="020B0604030504040204" pitchFamily="50" charset="-128"/>
                <a:ea typeface="Meiryo UI" panose="020B0604030504040204" pitchFamily="50" charset="-128"/>
              </a:rPr>
              <a:t>約</a:t>
            </a:r>
            <a:r>
              <a:rPr lang="en-US" altLang="ja-JP" sz="6000" b="1" u="sng" dirty="0">
                <a:solidFill>
                  <a:srgbClr val="FF0000"/>
                </a:solidFill>
                <a:latin typeface="Meiryo UI" panose="020B0604030504040204" pitchFamily="50" charset="-128"/>
                <a:ea typeface="Meiryo UI" panose="020B0604030504040204" pitchFamily="50" charset="-128"/>
              </a:rPr>
              <a:t>4,160</a:t>
            </a:r>
            <a:r>
              <a:rPr kumimoji="1" lang="ja-JP" altLang="en-US" sz="6000" b="1" u="sng" dirty="0">
                <a:solidFill>
                  <a:srgbClr val="FF0000"/>
                </a:solidFill>
                <a:latin typeface="Meiryo UI" panose="020B0604030504040204" pitchFamily="50" charset="-128"/>
                <a:ea typeface="Meiryo UI" panose="020B0604030504040204" pitchFamily="50" charset="-128"/>
              </a:rPr>
              <a:t>万円</a:t>
            </a:r>
            <a:endParaRPr kumimoji="1" lang="ja-JP" altLang="en-US" sz="3200" b="1" u="sng"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5056" y="729855"/>
            <a:ext cx="5369124" cy="1760738"/>
          </a:xfrm>
          <a:prstGeom prst="rect">
            <a:avLst/>
          </a:prstGeom>
          <a:noFill/>
        </p:spPr>
        <p:txBody>
          <a:bodyPr wrap="square" rtlCol="0">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rPr>
              <a:t>「必要となるお金」から「入ってくるお金」を差し引いた金額が「自分で準備する必要があるお金」。</a:t>
            </a:r>
            <a:endParaRPr kumimoji="1" lang="en-US" altLang="ja-JP"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endParaRPr>
          </a:p>
        </p:txBody>
      </p:sp>
      <p:grpSp>
        <p:nvGrpSpPr>
          <p:cNvPr id="8" name="グループ化 7"/>
          <p:cNvGrpSpPr/>
          <p:nvPr/>
        </p:nvGrpSpPr>
        <p:grpSpPr>
          <a:xfrm>
            <a:off x="93529" y="2387480"/>
            <a:ext cx="3819526" cy="2908104"/>
            <a:chOff x="108080" y="2676524"/>
            <a:chExt cx="3819526" cy="2908104"/>
          </a:xfrm>
        </p:grpSpPr>
        <p:sp>
          <p:nvSpPr>
            <p:cNvPr id="3" name="角丸四角形 2"/>
            <p:cNvSpPr/>
            <p:nvPr/>
          </p:nvSpPr>
          <p:spPr>
            <a:xfrm>
              <a:off x="250956" y="2857499"/>
              <a:ext cx="3676650" cy="2727129"/>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108080" y="26765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a:t>
              </a:r>
              <a:endParaRPr kumimoji="1" lang="ja-JP" altLang="en-US" sz="36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98000" y="2944646"/>
              <a:ext cx="3204899" cy="584775"/>
            </a:xfrm>
            <a:prstGeom prst="rect">
              <a:avLst/>
            </a:prstGeom>
            <a:noFill/>
          </p:spPr>
          <p:txBody>
            <a:bodyPr wrap="square" rtlCol="0">
              <a:spAutoFit/>
            </a:bodyPr>
            <a:lstStyle/>
            <a:p>
              <a:r>
                <a:rPr lang="ja-JP" altLang="en-US" sz="3200" b="1" dirty="0">
                  <a:solidFill>
                    <a:srgbClr val="FF5050"/>
                  </a:solidFill>
                  <a:latin typeface="Meiryo UI" panose="020B0604030504040204" pitchFamily="50" charset="-128"/>
                  <a:ea typeface="Meiryo UI" panose="020B0604030504040204" pitchFamily="50" charset="-128"/>
                </a:rPr>
                <a:t>①必要</a:t>
              </a:r>
              <a:r>
                <a:rPr kumimoji="1" lang="ja-JP" altLang="en-US" sz="3200" b="1" dirty="0">
                  <a:solidFill>
                    <a:srgbClr val="FF5050"/>
                  </a:solidFill>
                  <a:latin typeface="Meiryo UI" panose="020B0604030504040204" pitchFamily="50" charset="-128"/>
                  <a:ea typeface="Meiryo UI" panose="020B0604030504040204" pitchFamily="50" charset="-128"/>
                </a:rPr>
                <a:t>となるお金</a:t>
              </a:r>
              <a:endParaRPr kumimoji="1" lang="ja-JP" altLang="en-US" sz="2400" b="1" dirty="0">
                <a:solidFill>
                  <a:srgbClr val="FF5050"/>
                </a:solidFill>
                <a:latin typeface="Meiryo UI" panose="020B0604030504040204" pitchFamily="50" charset="-128"/>
                <a:ea typeface="Meiryo UI" panose="020B0604030504040204" pitchFamily="50" charset="-128"/>
              </a:endParaRPr>
            </a:p>
          </p:txBody>
        </p:sp>
        <p:sp>
          <p:nvSpPr>
            <p:cNvPr id="16" name="角丸四角形 15"/>
            <p:cNvSpPr/>
            <p:nvPr/>
          </p:nvSpPr>
          <p:spPr>
            <a:xfrm>
              <a:off x="508131" y="3582542"/>
              <a:ext cx="3162300" cy="1899604"/>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88830" y="3705225"/>
              <a:ext cx="1805251" cy="1125565"/>
            </a:xfrm>
            <a:prstGeom prst="rect">
              <a:avLst/>
            </a:prstGeom>
            <a:noFill/>
          </p:spPr>
          <p:txBody>
            <a:bodyPr wrap="square" rtlCol="0">
              <a:spAutoFit/>
            </a:bodyPr>
            <a:lstStyle/>
            <a:p>
              <a:pPr>
                <a:lnSpc>
                  <a:spcPts val="2800"/>
                </a:lnSpc>
              </a:pPr>
              <a:r>
                <a:rPr lang="ja-JP" altLang="en-US" dirty="0">
                  <a:solidFill>
                    <a:schemeClr val="bg1"/>
                  </a:solidFill>
                  <a:latin typeface="Meiryo UI" panose="020B0604030504040204" pitchFamily="50" charset="-128"/>
                  <a:ea typeface="Meiryo UI" panose="020B0604030504040204" pitchFamily="50" charset="-128"/>
                </a:rPr>
                <a:t>生活費</a:t>
              </a:r>
              <a:endParaRPr lang="en-US" altLang="ja-JP" dirty="0">
                <a:solidFill>
                  <a:schemeClr val="bg1"/>
                </a:solidFill>
                <a:latin typeface="Meiryo UI" panose="020B0604030504040204" pitchFamily="50" charset="-128"/>
                <a:ea typeface="Meiryo UI" panose="020B0604030504040204" pitchFamily="50" charset="-128"/>
              </a:endParaRPr>
            </a:p>
            <a:p>
              <a:pPr>
                <a:lnSpc>
                  <a:spcPts val="2800"/>
                </a:lnSpc>
              </a:pPr>
              <a:r>
                <a:rPr lang="ja-JP" altLang="en-US" dirty="0">
                  <a:solidFill>
                    <a:schemeClr val="bg1"/>
                  </a:solidFill>
                  <a:latin typeface="Meiryo UI" panose="020B0604030504040204" pitchFamily="50" charset="-128"/>
                  <a:ea typeface="Meiryo UI" panose="020B0604030504040204" pitchFamily="50" charset="-128"/>
                </a:rPr>
                <a:t>子どもの教育費</a:t>
              </a:r>
              <a:endParaRPr lang="en-US" altLang="ja-JP" dirty="0">
                <a:solidFill>
                  <a:schemeClr val="bg1"/>
                </a:solidFill>
                <a:latin typeface="Meiryo UI" panose="020B0604030504040204" pitchFamily="50" charset="-128"/>
                <a:ea typeface="Meiryo UI" panose="020B0604030504040204" pitchFamily="50" charset="-128"/>
              </a:endParaRPr>
            </a:p>
            <a:p>
              <a:pPr>
                <a:lnSpc>
                  <a:spcPts val="2800"/>
                </a:lnSpc>
              </a:pPr>
              <a:r>
                <a:rPr lang="ja-JP" altLang="en-US" dirty="0">
                  <a:solidFill>
                    <a:schemeClr val="bg1"/>
                  </a:solidFill>
                  <a:latin typeface="Meiryo UI" panose="020B0604030504040204" pitchFamily="50" charset="-128"/>
                  <a:ea typeface="Meiryo UI" panose="020B0604030504040204" pitchFamily="50" charset="-128"/>
                </a:rPr>
                <a:t>その他</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600200" y="3705224"/>
              <a:ext cx="2013083" cy="1125565"/>
            </a:xfrm>
            <a:prstGeom prst="rect">
              <a:avLst/>
            </a:prstGeom>
            <a:noFill/>
          </p:spPr>
          <p:txBody>
            <a:bodyPr wrap="square" rtlCol="0">
              <a:spAutoFit/>
            </a:bodyPr>
            <a:lstStyle/>
            <a:p>
              <a:pPr algn="r">
                <a:lnSpc>
                  <a:spcPts val="28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9,320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8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a:t>
              </a:r>
              <a:r>
                <a:rPr lang="en-US" altLang="ja-JP" dirty="0">
                  <a:solidFill>
                    <a:schemeClr val="bg1"/>
                  </a:solidFill>
                  <a:latin typeface="Meiryo UI" panose="020B0604030504040204" pitchFamily="50" charset="-128"/>
                  <a:ea typeface="Meiryo UI" panose="020B0604030504040204" pitchFamily="50" charset="-128"/>
                </a:rPr>
                <a:t>250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8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1,59</a:t>
              </a:r>
              <a:r>
                <a:rPr lang="en-US" altLang="ja-JP" dirty="0">
                  <a:solidFill>
                    <a:schemeClr val="bg1"/>
                  </a:solidFill>
                  <a:latin typeface="Meiryo UI" panose="020B0604030504040204" pitchFamily="50" charset="-128"/>
                  <a:ea typeface="Meiryo UI" panose="020B0604030504040204" pitchFamily="50" charset="-128"/>
                </a:rPr>
                <a:t>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18" name="直線コネクタ 17"/>
            <p:cNvCxnSpPr/>
            <p:nvPr/>
          </p:nvCxnSpPr>
          <p:spPr>
            <a:xfrm flipV="1">
              <a:off x="588830" y="4810125"/>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588830" y="5012531"/>
              <a:ext cx="1805251"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合計</a:t>
              </a:r>
            </a:p>
          </p:txBody>
        </p:sp>
        <p:sp>
          <p:nvSpPr>
            <p:cNvPr id="20" name="テキスト ボックス 19"/>
            <p:cNvSpPr txBox="1"/>
            <p:nvPr/>
          </p:nvSpPr>
          <p:spPr>
            <a:xfrm>
              <a:off x="1362076" y="4998826"/>
              <a:ext cx="2251207" cy="369332"/>
            </a:xfrm>
            <a:prstGeom prst="rect">
              <a:avLst/>
            </a:prstGeom>
            <a:noFill/>
          </p:spPr>
          <p:txBody>
            <a:bodyPr wrap="square" rtlCol="0">
              <a:spAutoFit/>
            </a:bodyPr>
            <a:lstStyle/>
            <a:p>
              <a:pPr algn="r"/>
              <a:r>
                <a:rPr lang="zh-TW" altLang="en-US" b="1" dirty="0">
                  <a:solidFill>
                    <a:schemeClr val="bg1"/>
                  </a:solidFill>
                  <a:latin typeface="Meiryo UI" panose="020B0604030504040204" pitchFamily="50" charset="-128"/>
                  <a:ea typeface="Meiryo UI" panose="020B0604030504040204" pitchFamily="50" charset="-128"/>
                </a:rPr>
                <a:t>約</a:t>
              </a:r>
              <a:r>
                <a:rPr lang="en-US" altLang="zh-TW" b="1" dirty="0">
                  <a:solidFill>
                    <a:schemeClr val="bg1"/>
                  </a:solidFill>
                  <a:latin typeface="Meiryo UI" panose="020B0604030504040204" pitchFamily="50" charset="-128"/>
                  <a:ea typeface="Meiryo UI" panose="020B0604030504040204" pitchFamily="50" charset="-128"/>
                </a:rPr>
                <a:t>1</a:t>
              </a:r>
              <a:r>
                <a:rPr lang="zh-TW" altLang="en-US" b="1" dirty="0">
                  <a:solidFill>
                    <a:schemeClr val="bg1"/>
                  </a:solidFill>
                  <a:latin typeface="Meiryo UI" panose="020B0604030504040204" pitchFamily="50" charset="-128"/>
                  <a:ea typeface="Meiryo UI" panose="020B0604030504040204" pitchFamily="50" charset="-128"/>
                </a:rPr>
                <a:t>億</a:t>
              </a:r>
              <a:r>
                <a:rPr lang="en-US" altLang="zh-TW" b="1" dirty="0">
                  <a:solidFill>
                    <a:schemeClr val="bg1"/>
                  </a:solidFill>
                  <a:latin typeface="Meiryo UI" panose="020B0604030504040204" pitchFamily="50" charset="-128"/>
                  <a:ea typeface="Meiryo UI" panose="020B0604030504040204" pitchFamily="50" charset="-128"/>
                </a:rPr>
                <a:t>3,1</a:t>
              </a:r>
              <a:r>
                <a:rPr lang="en-US" altLang="ja-JP" b="1" dirty="0">
                  <a:solidFill>
                    <a:schemeClr val="bg1"/>
                  </a:solidFill>
                  <a:latin typeface="Meiryo UI" panose="020B0604030504040204" pitchFamily="50" charset="-128"/>
                  <a:ea typeface="Meiryo UI" panose="020B0604030504040204" pitchFamily="50" charset="-128"/>
                </a:rPr>
                <a:t>60</a:t>
              </a:r>
              <a:r>
                <a:rPr lang="zh-TW" altLang="en-US" b="1" dirty="0">
                  <a:solidFill>
                    <a:schemeClr val="bg1"/>
                  </a:solidFill>
                  <a:latin typeface="Meiryo UI" panose="020B0604030504040204" pitchFamily="50" charset="-128"/>
                  <a:ea typeface="Meiryo UI" panose="020B0604030504040204" pitchFamily="50" charset="-128"/>
                </a:rPr>
                <a:t>万円</a:t>
              </a:r>
            </a:p>
          </p:txBody>
        </p:sp>
      </p:grpSp>
      <p:grpSp>
        <p:nvGrpSpPr>
          <p:cNvPr id="9" name="グループ化 8"/>
          <p:cNvGrpSpPr/>
          <p:nvPr/>
        </p:nvGrpSpPr>
        <p:grpSpPr>
          <a:xfrm>
            <a:off x="5016068" y="2387480"/>
            <a:ext cx="3819526" cy="2908104"/>
            <a:chOff x="5013455" y="2676524"/>
            <a:chExt cx="3819526" cy="2908104"/>
          </a:xfrm>
        </p:grpSpPr>
        <p:sp>
          <p:nvSpPr>
            <p:cNvPr id="29" name="角丸四角形 28"/>
            <p:cNvSpPr/>
            <p:nvPr/>
          </p:nvSpPr>
          <p:spPr>
            <a:xfrm>
              <a:off x="5156331" y="2857499"/>
              <a:ext cx="3676650" cy="2727129"/>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5013455" y="26765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5615959" y="2931394"/>
              <a:ext cx="3067050" cy="584775"/>
            </a:xfrm>
            <a:prstGeom prst="rect">
              <a:avLst/>
            </a:prstGeom>
            <a:noFill/>
          </p:spPr>
          <p:txBody>
            <a:bodyPr wrap="square" rtlCol="0">
              <a:spAutoFit/>
            </a:bodyPr>
            <a:lstStyle/>
            <a:p>
              <a:r>
                <a:rPr kumimoji="1" lang="ja-JP" altLang="en-US" sz="3200" b="1" dirty="0">
                  <a:solidFill>
                    <a:schemeClr val="accent1">
                      <a:lumMod val="75000"/>
                    </a:schemeClr>
                  </a:solidFill>
                  <a:latin typeface="Meiryo UI" panose="020B0604030504040204" pitchFamily="50" charset="-128"/>
                  <a:ea typeface="Meiryo UI" panose="020B0604030504040204" pitchFamily="50" charset="-128"/>
                </a:rPr>
                <a:t>②入ってくるお金</a:t>
              </a:r>
              <a:endParaRPr kumimoji="1" lang="ja-JP" altLang="en-US" sz="24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32" name="角丸四角形 31"/>
            <p:cNvSpPr/>
            <p:nvPr/>
          </p:nvSpPr>
          <p:spPr>
            <a:xfrm>
              <a:off x="5413506" y="3582542"/>
              <a:ext cx="3162300" cy="1899604"/>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494205" y="3705224"/>
              <a:ext cx="1805251" cy="1125565"/>
            </a:xfrm>
            <a:prstGeom prst="rect">
              <a:avLst/>
            </a:prstGeom>
            <a:noFill/>
          </p:spPr>
          <p:txBody>
            <a:bodyPr wrap="square" rtlCol="0">
              <a:spAutoFit/>
            </a:bodyPr>
            <a:lstStyle/>
            <a:p>
              <a:pPr>
                <a:lnSpc>
                  <a:spcPts val="2800"/>
                </a:lnSpc>
              </a:pPr>
              <a:r>
                <a:rPr lang="ja-JP" altLang="en-US" dirty="0">
                  <a:solidFill>
                    <a:schemeClr val="bg1"/>
                  </a:solidFill>
                  <a:latin typeface="Meiryo UI" panose="020B0604030504040204" pitchFamily="50" charset="-128"/>
                  <a:ea typeface="Meiryo UI" panose="020B0604030504040204" pitchFamily="50" charset="-128"/>
                </a:rPr>
                <a:t>公的保障</a:t>
              </a:r>
              <a:endParaRPr lang="en-US" altLang="ja-JP" dirty="0">
                <a:solidFill>
                  <a:schemeClr val="bg1"/>
                </a:solidFill>
                <a:latin typeface="Meiryo UI" panose="020B0604030504040204" pitchFamily="50" charset="-128"/>
                <a:ea typeface="Meiryo UI" panose="020B0604030504040204" pitchFamily="50" charset="-128"/>
              </a:endParaRPr>
            </a:p>
            <a:p>
              <a:pPr>
                <a:lnSpc>
                  <a:spcPts val="2800"/>
                </a:lnSpc>
              </a:pPr>
              <a:r>
                <a:rPr kumimoji="1" lang="ja-JP" altLang="en-US" dirty="0">
                  <a:solidFill>
                    <a:schemeClr val="bg1"/>
                  </a:solidFill>
                  <a:latin typeface="Meiryo UI" panose="020B0604030504040204" pitchFamily="50" charset="-128"/>
                  <a:ea typeface="Meiryo UI" panose="020B0604030504040204" pitchFamily="50" charset="-128"/>
                </a:rPr>
                <a:t>企業保障</a:t>
              </a:r>
              <a:endParaRPr kumimoji="1" lang="en-US" altLang="ja-JP" dirty="0">
                <a:solidFill>
                  <a:schemeClr val="bg1"/>
                </a:solidFill>
                <a:latin typeface="Meiryo UI" panose="020B0604030504040204" pitchFamily="50" charset="-128"/>
                <a:ea typeface="Meiryo UI" panose="020B0604030504040204" pitchFamily="50" charset="-128"/>
              </a:endParaRPr>
            </a:p>
            <a:p>
              <a:pPr>
                <a:lnSpc>
                  <a:spcPts val="2800"/>
                </a:lnSpc>
              </a:pPr>
              <a:r>
                <a:rPr lang="ja-JP" altLang="en-US" dirty="0">
                  <a:solidFill>
                    <a:schemeClr val="bg1"/>
                  </a:solidFill>
                  <a:latin typeface="Meiryo UI" panose="020B0604030504040204" pitchFamily="50" charset="-128"/>
                  <a:ea typeface="Meiryo UI" panose="020B0604030504040204" pitchFamily="50" charset="-128"/>
                </a:rPr>
                <a:t>妻の収入</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915150" y="3705224"/>
              <a:ext cx="1603507" cy="1125565"/>
            </a:xfrm>
            <a:prstGeom prst="rect">
              <a:avLst/>
            </a:prstGeom>
            <a:noFill/>
          </p:spPr>
          <p:txBody>
            <a:bodyPr wrap="square" rtlCol="0">
              <a:spAutoFit/>
            </a:bodyPr>
            <a:lstStyle/>
            <a:p>
              <a:pPr algn="r">
                <a:lnSpc>
                  <a:spcPts val="28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6,</a:t>
              </a:r>
              <a:r>
                <a:rPr lang="en-US" altLang="ja-JP" dirty="0">
                  <a:solidFill>
                    <a:schemeClr val="bg1"/>
                  </a:solidFill>
                  <a:latin typeface="Meiryo UI" panose="020B0604030504040204" pitchFamily="50" charset="-128"/>
                  <a:ea typeface="Meiryo UI" panose="020B0604030504040204" pitchFamily="50" charset="-128"/>
                </a:rPr>
                <a:t>260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8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400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8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2,340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35" name="直線コネクタ 34"/>
            <p:cNvCxnSpPr/>
            <p:nvPr/>
          </p:nvCxnSpPr>
          <p:spPr>
            <a:xfrm flipV="1">
              <a:off x="5494205" y="4810125"/>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5502984" y="4998826"/>
              <a:ext cx="1805251"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合計</a:t>
              </a:r>
            </a:p>
          </p:txBody>
        </p:sp>
        <p:sp>
          <p:nvSpPr>
            <p:cNvPr id="37" name="テキスト ボックス 36"/>
            <p:cNvSpPr txBox="1"/>
            <p:nvPr/>
          </p:nvSpPr>
          <p:spPr>
            <a:xfrm>
              <a:off x="6248400" y="4994550"/>
              <a:ext cx="2270257" cy="369332"/>
            </a:xfrm>
            <a:prstGeom prst="rect">
              <a:avLst/>
            </a:prstGeom>
            <a:noFill/>
          </p:spPr>
          <p:txBody>
            <a:bodyPr wrap="square" rtlCol="0">
              <a:spAutoFit/>
            </a:bodyPr>
            <a:lstStyle/>
            <a:p>
              <a:pPr algn="r"/>
              <a:r>
                <a:rPr lang="ja-JP" altLang="en-US" b="1" dirty="0">
                  <a:solidFill>
                    <a:schemeClr val="bg1"/>
                  </a:solidFill>
                  <a:latin typeface="Meiryo UI" panose="020B0604030504040204" pitchFamily="50" charset="-128"/>
                  <a:ea typeface="Meiryo UI" panose="020B0604030504040204" pitchFamily="50" charset="-128"/>
                </a:rPr>
                <a:t>約</a:t>
              </a:r>
              <a:r>
                <a:rPr lang="en-US" altLang="ja-JP" b="1" dirty="0">
                  <a:solidFill>
                    <a:schemeClr val="bg1"/>
                  </a:solidFill>
                  <a:latin typeface="Meiryo UI" panose="020B0604030504040204" pitchFamily="50" charset="-128"/>
                  <a:ea typeface="Meiryo UI" panose="020B0604030504040204" pitchFamily="50" charset="-128"/>
                </a:rPr>
                <a:t>9,000</a:t>
              </a:r>
              <a:r>
                <a:rPr lang="ja-JP" altLang="en-US" b="1" dirty="0">
                  <a:solidFill>
                    <a:schemeClr val="bg1"/>
                  </a:solidFill>
                  <a:latin typeface="Meiryo UI" panose="020B0604030504040204" pitchFamily="50" charset="-128"/>
                  <a:ea typeface="Meiryo UI" panose="020B0604030504040204" pitchFamily="50" charset="-128"/>
                </a:rPr>
                <a:t>万円</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
        <p:nvSpPr>
          <p:cNvPr id="12" name="スライド番号プレースホルダー 11"/>
          <p:cNvSpPr>
            <a:spLocks noGrp="1"/>
          </p:cNvSpPr>
          <p:nvPr>
            <p:ph type="sldNum" sz="quarter" idx="12"/>
          </p:nvPr>
        </p:nvSpPr>
        <p:spPr>
          <a:xfrm>
            <a:off x="6997269" y="647390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0ADE1FA2-BC1A-B6BF-3DAB-6770441EFD55}"/>
              </a:ext>
            </a:extLst>
          </p:cNvPr>
          <p:cNvSpPr/>
          <p:nvPr/>
        </p:nvSpPr>
        <p:spPr>
          <a:xfrm>
            <a:off x="673380" y="-8109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27546EE-DCC6-AD54-6C06-6B86CAFD965E}"/>
              </a:ext>
            </a:extLst>
          </p:cNvPr>
          <p:cNvSpPr/>
          <p:nvPr/>
        </p:nvSpPr>
        <p:spPr>
          <a:xfrm>
            <a:off x="1874573" y="-7910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1A2EA3EA-CF32-18C3-4759-B593A5DBC033}"/>
              </a:ext>
            </a:extLst>
          </p:cNvPr>
          <p:cNvSpPr/>
          <p:nvPr/>
        </p:nvSpPr>
        <p:spPr>
          <a:xfrm>
            <a:off x="3355776" y="-7187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15" name="正方形/長方形 14">
            <a:extLst>
              <a:ext uri="{FF2B5EF4-FFF2-40B4-BE49-F238E27FC236}">
                <a16:creationId xmlns:a16="http://schemas.microsoft.com/office/drawing/2014/main" id="{8540FCAE-8091-88AD-6D40-C446B306EAE6}"/>
              </a:ext>
            </a:extLst>
          </p:cNvPr>
          <p:cNvSpPr/>
          <p:nvPr/>
        </p:nvSpPr>
        <p:spPr>
          <a:xfrm>
            <a:off x="5416119" y="-61774"/>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bg1"/>
              </a:solidFill>
            </a:endParaRPr>
          </a:p>
        </p:txBody>
      </p:sp>
      <p:sp>
        <p:nvSpPr>
          <p:cNvPr id="22" name="正方形/長方形 21">
            <a:extLst>
              <a:ext uri="{FF2B5EF4-FFF2-40B4-BE49-F238E27FC236}">
                <a16:creationId xmlns:a16="http://schemas.microsoft.com/office/drawing/2014/main" id="{054AC76D-E3AF-39DC-015D-270D119A6765}"/>
              </a:ext>
            </a:extLst>
          </p:cNvPr>
          <p:cNvSpPr/>
          <p:nvPr/>
        </p:nvSpPr>
        <p:spPr>
          <a:xfrm>
            <a:off x="6251013" y="-5851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FC8C89E6-73CF-71F5-106B-D96BB5F75FF2}"/>
              </a:ext>
            </a:extLst>
          </p:cNvPr>
          <p:cNvSpPr/>
          <p:nvPr/>
        </p:nvSpPr>
        <p:spPr>
          <a:xfrm>
            <a:off x="-374711" y="61521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100" dirty="0">
              <a:solidFill>
                <a:schemeClr val="tx1"/>
              </a:solidFill>
            </a:endParaRPr>
          </a:p>
        </p:txBody>
      </p:sp>
      <p:sp>
        <p:nvSpPr>
          <p:cNvPr id="24" name="正方形/長方形 23">
            <a:extLst>
              <a:ext uri="{FF2B5EF4-FFF2-40B4-BE49-F238E27FC236}">
                <a16:creationId xmlns:a16="http://schemas.microsoft.com/office/drawing/2014/main" id="{3E989454-1686-0F9F-F985-7DB79485AA69}"/>
              </a:ext>
            </a:extLst>
          </p:cNvPr>
          <p:cNvSpPr/>
          <p:nvPr/>
        </p:nvSpPr>
        <p:spPr>
          <a:xfrm>
            <a:off x="1428887" y="60647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25" name="正方形/長方形 24">
            <a:extLst>
              <a:ext uri="{FF2B5EF4-FFF2-40B4-BE49-F238E27FC236}">
                <a16:creationId xmlns:a16="http://schemas.microsoft.com/office/drawing/2014/main" id="{9AB42976-526B-8010-265E-595F478A216F}"/>
              </a:ext>
            </a:extLst>
          </p:cNvPr>
          <p:cNvSpPr/>
          <p:nvPr/>
        </p:nvSpPr>
        <p:spPr>
          <a:xfrm>
            <a:off x="2847837" y="600427"/>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はい</a:t>
            </a:r>
            <a:endParaRPr kumimoji="1" lang="ja-JP" altLang="en-US" sz="1100" dirty="0">
              <a:solidFill>
                <a:schemeClr val="tx1"/>
              </a:solidFill>
            </a:endParaRPr>
          </a:p>
        </p:txBody>
      </p:sp>
      <p:sp>
        <p:nvSpPr>
          <p:cNvPr id="26" name="正方形/長方形 25">
            <a:extLst>
              <a:ext uri="{FF2B5EF4-FFF2-40B4-BE49-F238E27FC236}">
                <a16:creationId xmlns:a16="http://schemas.microsoft.com/office/drawing/2014/main" id="{0FED363A-E1BC-B9F5-32D2-EC619BD5EBAA}"/>
              </a:ext>
            </a:extLst>
          </p:cNvPr>
          <p:cNvSpPr/>
          <p:nvPr/>
        </p:nvSpPr>
        <p:spPr>
          <a:xfrm>
            <a:off x="-502830" y="118971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28" name="正方形/長方形 27">
            <a:extLst>
              <a:ext uri="{FF2B5EF4-FFF2-40B4-BE49-F238E27FC236}">
                <a16:creationId xmlns:a16="http://schemas.microsoft.com/office/drawing/2014/main" id="{74EAC712-93FE-706D-91BB-74AB3DB20EC7}"/>
              </a:ext>
            </a:extLst>
          </p:cNvPr>
          <p:cNvSpPr/>
          <p:nvPr/>
        </p:nvSpPr>
        <p:spPr>
          <a:xfrm>
            <a:off x="454544" y="1179174"/>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さ</a:t>
            </a:r>
            <a:endParaRPr kumimoji="1" lang="ja-JP" altLang="en-US" sz="1100" dirty="0">
              <a:solidFill>
                <a:schemeClr val="tx1"/>
              </a:solidFill>
            </a:endParaRPr>
          </a:p>
        </p:txBody>
      </p:sp>
      <p:sp>
        <p:nvSpPr>
          <p:cNvPr id="39" name="正方形/長方形 38">
            <a:extLst>
              <a:ext uri="{FF2B5EF4-FFF2-40B4-BE49-F238E27FC236}">
                <a16:creationId xmlns:a16="http://schemas.microsoft.com/office/drawing/2014/main" id="{9AD3032E-31E7-736C-DDA5-02C4975DA9B0}"/>
              </a:ext>
            </a:extLst>
          </p:cNvPr>
          <p:cNvSpPr/>
          <p:nvPr/>
        </p:nvSpPr>
        <p:spPr>
          <a:xfrm>
            <a:off x="1141658" y="119655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100" dirty="0">
              <a:solidFill>
                <a:schemeClr val="tx1"/>
              </a:solidFill>
            </a:endParaRPr>
          </a:p>
        </p:txBody>
      </p:sp>
      <p:sp>
        <p:nvSpPr>
          <p:cNvPr id="41" name="正方形/長方形 40">
            <a:extLst>
              <a:ext uri="{FF2B5EF4-FFF2-40B4-BE49-F238E27FC236}">
                <a16:creationId xmlns:a16="http://schemas.microsoft.com/office/drawing/2014/main" id="{4ACFA798-D0EA-302E-C1E9-5CA9D741ABD8}"/>
              </a:ext>
            </a:extLst>
          </p:cNvPr>
          <p:cNvSpPr/>
          <p:nvPr/>
        </p:nvSpPr>
        <p:spPr>
          <a:xfrm>
            <a:off x="2395363" y="118786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100" dirty="0">
              <a:solidFill>
                <a:schemeClr val="tx1"/>
              </a:solidFill>
            </a:endParaRPr>
          </a:p>
        </p:txBody>
      </p:sp>
      <p:sp>
        <p:nvSpPr>
          <p:cNvPr id="42" name="正方形/長方形 41">
            <a:extLst>
              <a:ext uri="{FF2B5EF4-FFF2-40B4-BE49-F238E27FC236}">
                <a16:creationId xmlns:a16="http://schemas.microsoft.com/office/drawing/2014/main" id="{F57D71F7-432A-C031-55AE-23746447CBE5}"/>
              </a:ext>
            </a:extLst>
          </p:cNvPr>
          <p:cNvSpPr/>
          <p:nvPr/>
        </p:nvSpPr>
        <p:spPr>
          <a:xfrm>
            <a:off x="1246103" y="173943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100" dirty="0">
              <a:solidFill>
                <a:schemeClr val="tx1"/>
              </a:solidFill>
            </a:endParaRPr>
          </a:p>
        </p:txBody>
      </p:sp>
      <p:sp>
        <p:nvSpPr>
          <p:cNvPr id="44" name="正方形/長方形 43">
            <a:extLst>
              <a:ext uri="{FF2B5EF4-FFF2-40B4-BE49-F238E27FC236}">
                <a16:creationId xmlns:a16="http://schemas.microsoft.com/office/drawing/2014/main" id="{77C0A647-90BE-2316-7115-093529380C16}"/>
              </a:ext>
            </a:extLst>
          </p:cNvPr>
          <p:cNvSpPr/>
          <p:nvPr/>
        </p:nvSpPr>
        <p:spPr>
          <a:xfrm>
            <a:off x="3089185" y="1733710"/>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47" name="正方形/長方形 46">
            <a:extLst>
              <a:ext uri="{FF2B5EF4-FFF2-40B4-BE49-F238E27FC236}">
                <a16:creationId xmlns:a16="http://schemas.microsoft.com/office/drawing/2014/main" id="{669D25DF-C357-A553-1C05-9A0260BFFD62}"/>
              </a:ext>
            </a:extLst>
          </p:cNvPr>
          <p:cNvSpPr/>
          <p:nvPr/>
        </p:nvSpPr>
        <p:spPr>
          <a:xfrm>
            <a:off x="-237426" y="173370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100" dirty="0">
              <a:solidFill>
                <a:schemeClr val="tx1"/>
              </a:solidFill>
            </a:endParaRPr>
          </a:p>
        </p:txBody>
      </p:sp>
      <p:sp>
        <p:nvSpPr>
          <p:cNvPr id="48" name="正方形/長方形 47">
            <a:extLst>
              <a:ext uri="{FF2B5EF4-FFF2-40B4-BE49-F238E27FC236}">
                <a16:creationId xmlns:a16="http://schemas.microsoft.com/office/drawing/2014/main" id="{485E50DB-45B2-F38A-B949-1BCD9385403E}"/>
              </a:ext>
            </a:extLst>
          </p:cNvPr>
          <p:cNvSpPr/>
          <p:nvPr/>
        </p:nvSpPr>
        <p:spPr>
          <a:xfrm>
            <a:off x="3732514" y="117095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FCC3A43A-2088-505C-BF4D-3C4A5AA3D376}"/>
              </a:ext>
            </a:extLst>
          </p:cNvPr>
          <p:cNvSpPr/>
          <p:nvPr/>
        </p:nvSpPr>
        <p:spPr>
          <a:xfrm>
            <a:off x="637267" y="324811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bg1"/>
                </a:solidFill>
                <a:latin typeface="BIZ UDPゴシック" panose="020B0400000000000000" pitchFamily="50" charset="-128"/>
                <a:ea typeface="BIZ UDPゴシック" panose="020B0400000000000000" pitchFamily="50" charset="-128"/>
              </a:rPr>
              <a:t>せいかつひ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078B56EA-CA41-8A00-5CB9-4AC158D875F9}"/>
              </a:ext>
            </a:extLst>
          </p:cNvPr>
          <p:cNvSpPr/>
          <p:nvPr/>
        </p:nvSpPr>
        <p:spPr>
          <a:xfrm>
            <a:off x="1358569" y="360612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bg1"/>
                </a:solidFill>
                <a:latin typeface="BIZ UDPゴシック" panose="020B0400000000000000" pitchFamily="50" charset="-128"/>
                <a:ea typeface="BIZ UDPゴシック" panose="020B0400000000000000" pitchFamily="50" charset="-128"/>
              </a:rPr>
              <a:t>きょういくひ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C6431809-22DD-D742-22CC-CFD6213ED67A}"/>
              </a:ext>
            </a:extLst>
          </p:cNvPr>
          <p:cNvSpPr/>
          <p:nvPr/>
        </p:nvSpPr>
        <p:spPr>
          <a:xfrm>
            <a:off x="999906" y="398581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bg1"/>
                </a:solidFill>
                <a:latin typeface="BIZ UDPゴシック" panose="020B0400000000000000" pitchFamily="50" charset="-128"/>
                <a:ea typeface="BIZ UDPゴシック" panose="020B0400000000000000" pitchFamily="50" charset="-128"/>
              </a:rPr>
              <a:t>た</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55F20A94-A2CE-A131-DC0C-342EE24997EB}"/>
              </a:ext>
            </a:extLst>
          </p:cNvPr>
          <p:cNvSpPr/>
          <p:nvPr/>
        </p:nvSpPr>
        <p:spPr>
          <a:xfrm>
            <a:off x="613345" y="454960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E1B96636-1B88-4B28-6287-B1869BEB8926}"/>
              </a:ext>
            </a:extLst>
          </p:cNvPr>
          <p:cNvSpPr/>
          <p:nvPr/>
        </p:nvSpPr>
        <p:spPr>
          <a:xfrm>
            <a:off x="5514321" y="452108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1731E17D-4694-ADDB-8BA1-4E1A333258E3}"/>
              </a:ext>
            </a:extLst>
          </p:cNvPr>
          <p:cNvSpPr/>
          <p:nvPr/>
        </p:nvSpPr>
        <p:spPr>
          <a:xfrm>
            <a:off x="5546031" y="326657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bg1"/>
                </a:solidFill>
                <a:latin typeface="BIZ UDPゴシック" panose="020B0400000000000000" pitchFamily="50" charset="-128"/>
                <a:ea typeface="BIZ UDPゴシック" panose="020B0400000000000000" pitchFamily="50" charset="-128"/>
              </a:rPr>
              <a:t>こうてき</a:t>
            </a:r>
            <a:r>
              <a:rPr lang="ja-JP" altLang="en-US" sz="800" dirty="0">
                <a:solidFill>
                  <a:schemeClr val="bg1"/>
                </a:solidFill>
                <a:latin typeface="BIZ UDPゴシック" panose="020B0400000000000000" pitchFamily="50" charset="-128"/>
                <a:ea typeface="BIZ UDPゴシック" panose="020B0400000000000000" pitchFamily="50" charset="-128"/>
              </a:rPr>
              <a:t>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934A3A7C-DC44-A29B-2BEA-B1A790028EE8}"/>
              </a:ext>
            </a:extLst>
          </p:cNvPr>
          <p:cNvSpPr/>
          <p:nvPr/>
        </p:nvSpPr>
        <p:spPr>
          <a:xfrm>
            <a:off x="5559001" y="3635403"/>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bg1"/>
                </a:solidFill>
                <a:latin typeface="BIZ UDPゴシック" panose="020B0400000000000000" pitchFamily="50" charset="-128"/>
                <a:ea typeface="BIZ UDPゴシック" panose="020B0400000000000000" pitchFamily="50" charset="-128"/>
              </a:rPr>
              <a:t>きぎょうほしょう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5DC687FE-08FB-91F0-0552-92E31539D094}"/>
              </a:ext>
            </a:extLst>
          </p:cNvPr>
          <p:cNvSpPr/>
          <p:nvPr/>
        </p:nvSpPr>
        <p:spPr>
          <a:xfrm>
            <a:off x="5495184" y="3989086"/>
            <a:ext cx="122833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bg1"/>
                </a:solidFill>
                <a:latin typeface="BIZ UDPゴシック" panose="020B0400000000000000" pitchFamily="50" charset="-128"/>
                <a:ea typeface="BIZ UDPゴシック" panose="020B0400000000000000" pitchFamily="50" charset="-128"/>
              </a:rPr>
              <a:t>つま　　しゅうにゅう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D6BCD39D-6749-F255-327D-E22EFA8E684B}"/>
              </a:ext>
            </a:extLst>
          </p:cNvPr>
          <p:cNvSpPr/>
          <p:nvPr/>
        </p:nvSpPr>
        <p:spPr>
          <a:xfrm>
            <a:off x="458378" y="2509650"/>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rgbClr val="FF0000"/>
                </a:solidFill>
                <a:latin typeface="BIZ UDPゴシック" panose="020B0400000000000000" pitchFamily="50" charset="-128"/>
                <a:ea typeface="BIZ UDPゴシック" panose="020B0400000000000000" pitchFamily="50" charset="-128"/>
              </a:rPr>
              <a:t>ひつよう</a:t>
            </a:r>
            <a:endParaRPr kumimoji="1" lang="ja-JP" altLang="en-US" sz="1050" dirty="0">
              <a:solidFill>
                <a:srgbClr val="FF0000"/>
              </a:solidFill>
            </a:endParaRPr>
          </a:p>
        </p:txBody>
      </p:sp>
      <p:sp>
        <p:nvSpPr>
          <p:cNvPr id="58" name="正方形/長方形 57">
            <a:extLst>
              <a:ext uri="{FF2B5EF4-FFF2-40B4-BE49-F238E27FC236}">
                <a16:creationId xmlns:a16="http://schemas.microsoft.com/office/drawing/2014/main" id="{C31E2EB2-435B-B5D7-7FCD-00E37495CE54}"/>
              </a:ext>
            </a:extLst>
          </p:cNvPr>
          <p:cNvSpPr/>
          <p:nvPr/>
        </p:nvSpPr>
        <p:spPr>
          <a:xfrm>
            <a:off x="2379530" y="251478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rgbClr val="FF0000"/>
                </a:solidFill>
                <a:latin typeface="BIZ UDPゴシック" panose="020B0400000000000000" pitchFamily="50" charset="-128"/>
                <a:ea typeface="BIZ UDPゴシック" panose="020B0400000000000000" pitchFamily="50" charset="-128"/>
              </a:rPr>
              <a:t>かね</a:t>
            </a:r>
            <a:endParaRPr kumimoji="1" lang="ja-JP" altLang="en-US" sz="1050" dirty="0">
              <a:solidFill>
                <a:srgbClr val="FF0000"/>
              </a:solidFill>
            </a:endParaRPr>
          </a:p>
        </p:txBody>
      </p:sp>
      <p:sp>
        <p:nvSpPr>
          <p:cNvPr id="59" name="正方形/長方形 58">
            <a:extLst>
              <a:ext uri="{FF2B5EF4-FFF2-40B4-BE49-F238E27FC236}">
                <a16:creationId xmlns:a16="http://schemas.microsoft.com/office/drawing/2014/main" id="{FFD07DAD-EB10-19DE-0657-ECC52FF903EC}"/>
              </a:ext>
            </a:extLst>
          </p:cNvPr>
          <p:cNvSpPr/>
          <p:nvPr/>
        </p:nvSpPr>
        <p:spPr>
          <a:xfrm>
            <a:off x="5272696" y="2524219"/>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accent1">
                    <a:lumMod val="75000"/>
                  </a:schemeClr>
                </a:solidFill>
                <a:latin typeface="BIZ UDPゴシック" panose="020B0400000000000000" pitchFamily="50" charset="-128"/>
                <a:ea typeface="BIZ UDPゴシック" panose="020B0400000000000000" pitchFamily="50" charset="-128"/>
              </a:rPr>
              <a:t>はい</a:t>
            </a:r>
            <a:endParaRPr kumimoji="1" lang="ja-JP" altLang="en-US" sz="1050" dirty="0">
              <a:solidFill>
                <a:schemeClr val="accent1">
                  <a:lumMod val="75000"/>
                </a:schemeClr>
              </a:solidFill>
            </a:endParaRPr>
          </a:p>
        </p:txBody>
      </p:sp>
      <p:sp>
        <p:nvSpPr>
          <p:cNvPr id="60" name="正方形/長方形 59">
            <a:extLst>
              <a:ext uri="{FF2B5EF4-FFF2-40B4-BE49-F238E27FC236}">
                <a16:creationId xmlns:a16="http://schemas.microsoft.com/office/drawing/2014/main" id="{5DB68873-6CC1-2DF4-4212-A7DB3CB06945}"/>
              </a:ext>
            </a:extLst>
          </p:cNvPr>
          <p:cNvSpPr/>
          <p:nvPr/>
        </p:nvSpPr>
        <p:spPr>
          <a:xfrm>
            <a:off x="7203456" y="2520076"/>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accent1">
                    <a:lumMod val="75000"/>
                  </a:schemeClr>
                </a:solidFill>
                <a:latin typeface="BIZ UDPゴシック" panose="020B0400000000000000" pitchFamily="50" charset="-128"/>
                <a:ea typeface="BIZ UDPゴシック" panose="020B0400000000000000" pitchFamily="50" charset="-128"/>
              </a:rPr>
              <a:t>かね</a:t>
            </a:r>
            <a:endParaRPr kumimoji="1" lang="ja-JP" altLang="en-US" sz="1050" dirty="0">
              <a:solidFill>
                <a:schemeClr val="accent1">
                  <a:lumMod val="75000"/>
                </a:schemeClr>
              </a:solidFill>
            </a:endParaRPr>
          </a:p>
        </p:txBody>
      </p:sp>
      <p:sp>
        <p:nvSpPr>
          <p:cNvPr id="61" name="正方形/長方形 60">
            <a:extLst>
              <a:ext uri="{FF2B5EF4-FFF2-40B4-BE49-F238E27FC236}">
                <a16:creationId xmlns:a16="http://schemas.microsoft.com/office/drawing/2014/main" id="{F1569523-4EB4-7792-DF98-D6B537D5CE72}"/>
              </a:ext>
            </a:extLst>
          </p:cNvPr>
          <p:cNvSpPr/>
          <p:nvPr/>
        </p:nvSpPr>
        <p:spPr>
          <a:xfrm>
            <a:off x="1877987" y="5264973"/>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じぶん</a:t>
            </a:r>
            <a:endParaRPr kumimoji="1" lang="ja-JP" altLang="en-US" sz="1100" dirty="0">
              <a:solidFill>
                <a:schemeClr val="accent3">
                  <a:lumMod val="50000"/>
                </a:schemeClr>
              </a:solidFill>
            </a:endParaRPr>
          </a:p>
        </p:txBody>
      </p:sp>
      <p:sp>
        <p:nvSpPr>
          <p:cNvPr id="62" name="正方形/長方形 61">
            <a:extLst>
              <a:ext uri="{FF2B5EF4-FFF2-40B4-BE49-F238E27FC236}">
                <a16:creationId xmlns:a16="http://schemas.microsoft.com/office/drawing/2014/main" id="{88F1ADC4-009C-954C-5B90-57F3E156582D}"/>
              </a:ext>
            </a:extLst>
          </p:cNvPr>
          <p:cNvSpPr/>
          <p:nvPr/>
        </p:nvSpPr>
        <p:spPr>
          <a:xfrm>
            <a:off x="3078174" y="5271201"/>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ja-JP" altLang="en-US" sz="1100" dirty="0">
              <a:solidFill>
                <a:schemeClr val="accent3">
                  <a:lumMod val="50000"/>
                </a:schemeClr>
              </a:solidFill>
            </a:endParaRPr>
          </a:p>
        </p:txBody>
      </p:sp>
      <p:sp>
        <p:nvSpPr>
          <p:cNvPr id="63" name="正方形/長方形 62">
            <a:extLst>
              <a:ext uri="{FF2B5EF4-FFF2-40B4-BE49-F238E27FC236}">
                <a16:creationId xmlns:a16="http://schemas.microsoft.com/office/drawing/2014/main" id="{55768E72-C97D-3D58-53B5-B2BF19DE8AF1}"/>
              </a:ext>
            </a:extLst>
          </p:cNvPr>
          <p:cNvSpPr/>
          <p:nvPr/>
        </p:nvSpPr>
        <p:spPr>
          <a:xfrm>
            <a:off x="4540399" y="5278462"/>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ja-JP" altLang="en-US" sz="1100" dirty="0">
              <a:solidFill>
                <a:schemeClr val="accent3">
                  <a:lumMod val="50000"/>
                </a:schemeClr>
              </a:solidFill>
            </a:endParaRPr>
          </a:p>
        </p:txBody>
      </p:sp>
      <p:sp>
        <p:nvSpPr>
          <p:cNvPr id="64" name="正方形/長方形 63">
            <a:extLst>
              <a:ext uri="{FF2B5EF4-FFF2-40B4-BE49-F238E27FC236}">
                <a16:creationId xmlns:a16="http://schemas.microsoft.com/office/drawing/2014/main" id="{954BF39C-19C9-F496-4AD2-6508C510AB87}"/>
              </a:ext>
            </a:extLst>
          </p:cNvPr>
          <p:cNvSpPr/>
          <p:nvPr/>
        </p:nvSpPr>
        <p:spPr>
          <a:xfrm>
            <a:off x="6530676" y="5276075"/>
            <a:ext cx="20884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accent3">
                  <a:lumMod val="50000"/>
                </a:schemeClr>
              </a:solidFill>
            </a:endParaRPr>
          </a:p>
        </p:txBody>
      </p:sp>
      <p:sp>
        <p:nvSpPr>
          <p:cNvPr id="21" name="正方形/長方形 20">
            <a:extLst>
              <a:ext uri="{FF2B5EF4-FFF2-40B4-BE49-F238E27FC236}">
                <a16:creationId xmlns:a16="http://schemas.microsoft.com/office/drawing/2014/main" id="{5EB064F2-2C72-AD48-0AA2-FF927DF4D37B}"/>
              </a:ext>
            </a:extLst>
          </p:cNvPr>
          <p:cNvSpPr/>
          <p:nvPr/>
        </p:nvSpPr>
        <p:spPr>
          <a:xfrm>
            <a:off x="615597" y="3643462"/>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bg1"/>
                </a:solidFill>
                <a:latin typeface="BIZ UDPゴシック" panose="020B0400000000000000" pitchFamily="50" charset="-128"/>
                <a:ea typeface="BIZ UDPゴシック" panose="020B0400000000000000" pitchFamily="50" charset="-128"/>
              </a:rPr>
              <a:t>こ</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D6475036-16B9-0232-E9B5-A55884281DFB}"/>
              </a:ext>
            </a:extLst>
          </p:cNvPr>
          <p:cNvSpPr/>
          <p:nvPr/>
        </p:nvSpPr>
        <p:spPr>
          <a:xfrm>
            <a:off x="2074730" y="4542773"/>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bg1"/>
                </a:solidFill>
                <a:latin typeface="BIZ UDPゴシック" panose="020B0400000000000000" pitchFamily="50" charset="-128"/>
                <a:ea typeface="BIZ UDPゴシック" panose="020B0400000000000000" pitchFamily="50" charset="-128"/>
              </a:rPr>
              <a:t>おく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165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64298" y="1584892"/>
            <a:ext cx="2505355" cy="2399189"/>
            <a:chOff x="5006826" y="4173752"/>
            <a:chExt cx="2505355" cy="2399189"/>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6826" y="4173752"/>
              <a:ext cx="2426554" cy="2208689"/>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6"/>
            <a:ext cx="2493818" cy="2326508"/>
            <a:chOff x="3324736" y="1624360"/>
            <a:chExt cx="2493818" cy="2326508"/>
          </a:xfrm>
        </p:grpSpPr>
        <p:pic>
          <p:nvPicPr>
            <p:cNvPr id="26" name="図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7" y="1624360"/>
            <a:ext cx="2613325" cy="2343277"/>
            <a:chOff x="6108317" y="1624360"/>
            <a:chExt cx="2613325" cy="234327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起きてほしくないこと</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
        <p:nvSpPr>
          <p:cNvPr id="36" name="正方形/長方形 35">
            <a:extLst>
              <a:ext uri="{FF2B5EF4-FFF2-40B4-BE49-F238E27FC236}">
                <a16:creationId xmlns:a16="http://schemas.microsoft.com/office/drawing/2014/main" id="{165F87C8-20E1-467C-28DF-5A6A2F05DC2F}"/>
              </a:ext>
            </a:extLst>
          </p:cNvPr>
          <p:cNvSpPr/>
          <p:nvPr/>
        </p:nvSpPr>
        <p:spPr>
          <a:xfrm>
            <a:off x="1719619" y="-5548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なに</a:t>
            </a:r>
            <a:endParaRPr kumimoji="1" lang="ja-JP" altLang="en-US" sz="1400" dirty="0">
              <a:solidFill>
                <a:schemeClr val="bg1"/>
              </a:solidFill>
            </a:endParaRPr>
          </a:p>
        </p:txBody>
      </p:sp>
      <p:sp>
        <p:nvSpPr>
          <p:cNvPr id="38" name="正方形/長方形 37">
            <a:extLst>
              <a:ext uri="{FF2B5EF4-FFF2-40B4-BE49-F238E27FC236}">
                <a16:creationId xmlns:a16="http://schemas.microsoft.com/office/drawing/2014/main" id="{857D9303-C061-A6EE-B528-D995B6C2DAF5}"/>
              </a:ext>
            </a:extLst>
          </p:cNvPr>
          <p:cNvSpPr/>
          <p:nvPr/>
        </p:nvSpPr>
        <p:spPr>
          <a:xfrm>
            <a:off x="67291" y="11316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7A6EC2B-945A-ACB1-CA54-5E6B349415C5}"/>
              </a:ext>
            </a:extLst>
          </p:cNvPr>
          <p:cNvSpPr/>
          <p:nvPr/>
        </p:nvSpPr>
        <p:spPr>
          <a:xfrm>
            <a:off x="4174560" y="11330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B6FCEE0D-FCA1-EF6F-9F3D-F07B2A59B87B}"/>
              </a:ext>
            </a:extLst>
          </p:cNvPr>
          <p:cNvSpPr/>
          <p:nvPr/>
        </p:nvSpPr>
        <p:spPr>
          <a:xfrm>
            <a:off x="5956960" y="11286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94D39B01-E2DC-4567-6A35-FCEE18436C63}"/>
              </a:ext>
            </a:extLst>
          </p:cNvPr>
          <p:cNvSpPr/>
          <p:nvPr/>
        </p:nvSpPr>
        <p:spPr>
          <a:xfrm>
            <a:off x="1094614" y="3905849"/>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23E6EEF-A26D-BE7A-72AE-F4D6F3A1A33A}"/>
              </a:ext>
            </a:extLst>
          </p:cNvPr>
          <p:cNvSpPr/>
          <p:nvPr/>
        </p:nvSpPr>
        <p:spPr>
          <a:xfrm>
            <a:off x="3357071" y="389145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F29245E5-375E-0C22-B2CF-42B47E8BED35}"/>
              </a:ext>
            </a:extLst>
          </p:cNvPr>
          <p:cNvSpPr/>
          <p:nvPr/>
        </p:nvSpPr>
        <p:spPr>
          <a:xfrm>
            <a:off x="6130255" y="3891366"/>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23D571CC-FAE7-467F-9F39-E2066851215E}"/>
              </a:ext>
            </a:extLst>
          </p:cNvPr>
          <p:cNvSpPr/>
          <p:nvPr/>
        </p:nvSpPr>
        <p:spPr>
          <a:xfrm>
            <a:off x="2779468" y="656525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317BBE5E-06FB-C3BF-E1AC-83800EBE8CD0}"/>
              </a:ext>
            </a:extLst>
          </p:cNvPr>
          <p:cNvSpPr/>
          <p:nvPr/>
        </p:nvSpPr>
        <p:spPr>
          <a:xfrm>
            <a:off x="5112912" y="656452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さいふ　　　　　ふんしつ</a:t>
            </a:r>
            <a:endParaRPr kumimoji="1" lang="ja-JP" altLang="en-US" sz="1400" dirty="0">
              <a:solidFill>
                <a:schemeClr val="tx1"/>
              </a:solidFill>
            </a:endParaRPr>
          </a:p>
        </p:txBody>
      </p:sp>
      <p:grpSp>
        <p:nvGrpSpPr>
          <p:cNvPr id="46" name="グループ化 45">
            <a:extLst>
              <a:ext uri="{FF2B5EF4-FFF2-40B4-BE49-F238E27FC236}">
                <a16:creationId xmlns:a16="http://schemas.microsoft.com/office/drawing/2014/main" id="{18CA1A14-1B6A-6630-C120-DB13573085F1}"/>
              </a:ext>
            </a:extLst>
          </p:cNvPr>
          <p:cNvGrpSpPr/>
          <p:nvPr/>
        </p:nvGrpSpPr>
        <p:grpSpPr>
          <a:xfrm>
            <a:off x="547664" y="1942276"/>
            <a:ext cx="2493818" cy="2008988"/>
            <a:chOff x="547664" y="1942276"/>
            <a:chExt cx="2493818" cy="2008988"/>
          </a:xfrm>
        </p:grpSpPr>
        <p:pic>
          <p:nvPicPr>
            <p:cNvPr id="47" name="図 46">
              <a:extLst>
                <a:ext uri="{FF2B5EF4-FFF2-40B4-BE49-F238E27FC236}">
                  <a16:creationId xmlns:a16="http://schemas.microsoft.com/office/drawing/2014/main" id="{FDD82BF8-62BF-63CC-EC69-A2557649EBD6}"/>
                </a:ext>
              </a:extLst>
            </p:cNvPr>
            <p:cNvPicPr>
              <a:picLocks noChangeAspect="1"/>
            </p:cNvPicPr>
            <p:nvPr/>
          </p:nvPicPr>
          <p:blipFill>
            <a:blip r:embed="rId6"/>
            <a:srcRect/>
            <a:stretch/>
          </p:blipFill>
          <p:spPr>
            <a:xfrm>
              <a:off x="575950" y="1942276"/>
              <a:ext cx="2392994" cy="1505007"/>
            </a:xfrm>
            <a:prstGeom prst="rect">
              <a:avLst/>
            </a:prstGeom>
          </p:spPr>
        </p:pic>
        <p:grpSp>
          <p:nvGrpSpPr>
            <p:cNvPr id="48" name="グループ化 47">
              <a:extLst>
                <a:ext uri="{FF2B5EF4-FFF2-40B4-BE49-F238E27FC236}">
                  <a16:creationId xmlns:a16="http://schemas.microsoft.com/office/drawing/2014/main" id="{80047773-AB9A-93DF-314D-F17DDFF428A7}"/>
                </a:ext>
              </a:extLst>
            </p:cNvPr>
            <p:cNvGrpSpPr/>
            <p:nvPr/>
          </p:nvGrpSpPr>
          <p:grpSpPr>
            <a:xfrm>
              <a:off x="547664" y="3440750"/>
              <a:ext cx="2493818" cy="510514"/>
              <a:chOff x="547664" y="3440750"/>
              <a:chExt cx="2493818" cy="510514"/>
            </a:xfrm>
          </p:grpSpPr>
          <p:sp>
            <p:nvSpPr>
              <p:cNvPr id="49" name="角丸四角形 5">
                <a:extLst>
                  <a:ext uri="{FF2B5EF4-FFF2-40B4-BE49-F238E27FC236}">
                    <a16:creationId xmlns:a16="http://schemas.microsoft.com/office/drawing/2014/main" id="{D32D5785-6055-6DE4-5AF7-B1BC3A889662}"/>
                  </a:ext>
                </a:extLst>
              </p:cNvPr>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6">
                <a:extLst>
                  <a:ext uri="{FF2B5EF4-FFF2-40B4-BE49-F238E27FC236}">
                    <a16:creationId xmlns:a16="http://schemas.microsoft.com/office/drawing/2014/main" id="{0D1109A5-D347-4198-B806-4BF4FB5E8F49}"/>
                  </a:ext>
                </a:extLst>
              </p:cNvPr>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8BF7ACB-CCE3-8FC8-8083-D1572138A64A}"/>
                  </a:ext>
                </a:extLst>
              </p:cNvPr>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spTree>
    <p:extLst>
      <p:ext uri="{BB962C8B-B14F-4D97-AF65-F5344CB8AC3E}">
        <p14:creationId xmlns:p14="http://schemas.microsoft.com/office/powerpoint/2010/main" val="32545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412248"/>
            <a:ext cx="1979035" cy="63009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a:xfrm>
            <a:off x="7010400" y="6437749"/>
            <a:ext cx="2133600" cy="365125"/>
          </a:xfrm>
        </p:spPr>
        <p:txBody>
          <a:bodyPr/>
          <a:lstStyle/>
          <a:p>
            <a:fld id="{7B76553B-32E2-D644-9CD0-56FDA882EB90}" type="slidenum">
              <a:rPr kumimoji="1" lang="ja-JP" altLang="en-US" sz="1800" smtClean="0">
                <a:solidFill>
                  <a:srgbClr val="3A3A3A"/>
                </a:solidFill>
              </a:rPr>
              <a:t>30</a:t>
            </a:fld>
            <a:endParaRPr kumimoji="1" lang="ja-JP" altLang="en-US" dirty="0">
              <a:solidFill>
                <a:srgbClr val="3A3A3A"/>
              </a:solidFill>
            </a:endParaRPr>
          </a:p>
        </p:txBody>
      </p:sp>
      <p:sp>
        <p:nvSpPr>
          <p:cNvPr id="3" name="正方形/長方形 2">
            <a:extLst>
              <a:ext uri="{FF2B5EF4-FFF2-40B4-BE49-F238E27FC236}">
                <a16:creationId xmlns:a16="http://schemas.microsoft.com/office/drawing/2014/main" id="{6EDBB053-E07E-43FF-45B9-91C98289C4C8}"/>
              </a:ext>
            </a:extLst>
          </p:cNvPr>
          <p:cNvSpPr/>
          <p:nvPr/>
        </p:nvSpPr>
        <p:spPr>
          <a:xfrm>
            <a:off x="1671782" y="-81462"/>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4BEC3473-DB5F-677A-E2DF-B95F4E5E6268}"/>
              </a:ext>
            </a:extLst>
          </p:cNvPr>
          <p:cNvSpPr/>
          <p:nvPr/>
        </p:nvSpPr>
        <p:spPr>
          <a:xfrm>
            <a:off x="3940995" y="-89942"/>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E2329A8D-6B8D-BB4C-ED09-CA65344D5BAE}"/>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5B7F638D-D81C-18A2-1F12-987714FABC84}"/>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4917D7F5-F7C7-25B9-7169-044FB3418E4D}"/>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F459961D-BC0B-8A3C-25C0-08E4107BBB12}"/>
              </a:ext>
            </a:extLst>
          </p:cNvPr>
          <p:cNvSpPr/>
          <p:nvPr/>
        </p:nvSpPr>
        <p:spPr>
          <a:xfrm>
            <a:off x="2584747" y="1292767"/>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4564416-B07F-EAF9-E316-19B93F29140D}"/>
              </a:ext>
            </a:extLst>
          </p:cNvPr>
          <p:cNvSpPr/>
          <p:nvPr/>
        </p:nvSpPr>
        <p:spPr>
          <a:xfrm>
            <a:off x="3306395" y="1292766"/>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きょうせい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0FA08461-4993-284E-3C2D-D57FEE87B3FD}"/>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A1A07291-67BF-711F-B80C-0316C5299A6F}"/>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A10C1C5B-3F82-0C69-BA45-D06F8E69226C}"/>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A8DB5A79-E406-98E1-2FD9-EE9AACB72301}"/>
              </a:ext>
            </a:extLst>
          </p:cNvPr>
          <p:cNvSpPr/>
          <p:nvPr/>
        </p:nvSpPr>
        <p:spPr>
          <a:xfrm>
            <a:off x="1901658" y="5814420"/>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BC154D29-501E-8095-9392-860640857912}"/>
              </a:ext>
            </a:extLst>
          </p:cNvPr>
          <p:cNvSpPr/>
          <p:nvPr/>
        </p:nvSpPr>
        <p:spPr>
          <a:xfrm>
            <a:off x="2835107" y="5814420"/>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E06F2024-3414-99C8-F118-2FDBD6FEC9C7}"/>
              </a:ext>
            </a:extLst>
          </p:cNvPr>
          <p:cNvSpPr/>
          <p:nvPr/>
        </p:nvSpPr>
        <p:spPr>
          <a:xfrm>
            <a:off x="7932747" y="1959899"/>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43" name="テキスト ボックス 42">
            <a:extLst>
              <a:ext uri="{FF2B5EF4-FFF2-40B4-BE49-F238E27FC236}">
                <a16:creationId xmlns:a16="http://schemas.microsoft.com/office/drawing/2014/main" id="{98FC6B0E-20D2-DAA5-9600-2D623216A0E3}"/>
              </a:ext>
            </a:extLst>
          </p:cNvPr>
          <p:cNvSpPr txBox="1"/>
          <p:nvPr/>
        </p:nvSpPr>
        <p:spPr>
          <a:xfrm>
            <a:off x="8383930" y="3408287"/>
            <a:ext cx="353943" cy="1228863"/>
          </a:xfrm>
          <a:prstGeom prst="rect">
            <a:avLst/>
          </a:prstGeom>
          <a:noFill/>
        </p:spPr>
        <p:txBody>
          <a:bodyPr vert="eaVert" wrap="none" rtlCol="0">
            <a:spAutoFit/>
          </a:bodyPr>
          <a:lstStyle/>
          <a:p>
            <a:r>
              <a:rPr kumimoji="1" lang="ja-JP" altLang="en-US" sz="1100" dirty="0">
                <a:solidFill>
                  <a:srgbClr val="FF0000"/>
                </a:solidFill>
                <a:latin typeface="BIZ UDPゴシック" panose="020B0400000000000000" pitchFamily="50" charset="-128"/>
                <a:ea typeface="BIZ UDPゴシック" panose="020B0400000000000000" pitchFamily="50" charset="-128"/>
              </a:rPr>
              <a:t>つと　　　　　　　さき</a:t>
            </a:r>
          </a:p>
        </p:txBody>
      </p:sp>
      <p:sp>
        <p:nvSpPr>
          <p:cNvPr id="44" name="テキスト ボックス 43">
            <a:extLst>
              <a:ext uri="{FF2B5EF4-FFF2-40B4-BE49-F238E27FC236}">
                <a16:creationId xmlns:a16="http://schemas.microsoft.com/office/drawing/2014/main" id="{AEB7A062-3477-4533-0324-9147FBAB20D2}"/>
              </a:ext>
            </a:extLst>
          </p:cNvPr>
          <p:cNvSpPr txBox="1"/>
          <p:nvPr/>
        </p:nvSpPr>
        <p:spPr>
          <a:xfrm>
            <a:off x="8471757" y="5164304"/>
            <a:ext cx="353943" cy="1228863"/>
          </a:xfrm>
          <a:prstGeom prst="rect">
            <a:avLst/>
          </a:prstGeom>
          <a:noFill/>
        </p:spPr>
        <p:txBody>
          <a:bodyPr vert="eaVert"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じぶん</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0CE8C43E-1D6F-0E7C-D292-B836B69F5EDD}"/>
              </a:ext>
            </a:extLst>
          </p:cNvPr>
          <p:cNvSpPr/>
          <p:nvPr/>
        </p:nvSpPr>
        <p:spPr>
          <a:xfrm>
            <a:off x="5085981"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8150957A-5B45-E4A9-C2C1-EC869912F62C}"/>
              </a:ext>
            </a:extLst>
          </p:cNvPr>
          <p:cNvSpPr/>
          <p:nvPr/>
        </p:nvSpPr>
        <p:spPr>
          <a:xfrm>
            <a:off x="5085989" y="29997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49E5BD15-482F-9EC9-F36C-E7E8651B63F1}"/>
              </a:ext>
            </a:extLst>
          </p:cNvPr>
          <p:cNvSpPr/>
          <p:nvPr/>
        </p:nvSpPr>
        <p:spPr>
          <a:xfrm>
            <a:off x="5085981" y="33426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9" name="正方形/長方形 48">
            <a:extLst>
              <a:ext uri="{FF2B5EF4-FFF2-40B4-BE49-F238E27FC236}">
                <a16:creationId xmlns:a16="http://schemas.microsoft.com/office/drawing/2014/main" id="{15DCA6EB-1E83-6782-364E-B8F2EF48B323}"/>
              </a:ext>
            </a:extLst>
          </p:cNvPr>
          <p:cNvSpPr/>
          <p:nvPr/>
        </p:nvSpPr>
        <p:spPr>
          <a:xfrm>
            <a:off x="5085989" y="441897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50" name="正方形/長方形 49">
            <a:extLst>
              <a:ext uri="{FF2B5EF4-FFF2-40B4-BE49-F238E27FC236}">
                <a16:creationId xmlns:a16="http://schemas.microsoft.com/office/drawing/2014/main" id="{CD75DC15-1C38-1E8E-A0CD-9469B8B48D6F}"/>
              </a:ext>
            </a:extLst>
          </p:cNvPr>
          <p:cNvSpPr/>
          <p:nvPr/>
        </p:nvSpPr>
        <p:spPr>
          <a:xfrm>
            <a:off x="5085989" y="588585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Tree>
    <p:extLst>
      <p:ext uri="{BB962C8B-B14F-4D97-AF65-F5344CB8AC3E}">
        <p14:creationId xmlns:p14="http://schemas.microsoft.com/office/powerpoint/2010/main" val="26507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9A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a:xfrm>
            <a:off x="298450" y="2559875"/>
            <a:ext cx="8547100" cy="2190215"/>
          </a:xfrm>
          <a:prstGeom prst="rect">
            <a:avLst/>
          </a:prstGeom>
          <a:noFill/>
        </p:spPr>
        <p:txBody>
          <a:bodyPr wrap="square" rtlCol="0">
            <a:spAutoFit/>
          </a:bodyPr>
          <a:lstStyle/>
          <a:p>
            <a:pPr marL="0" marR="0" lvl="0" indent="0" algn="ctr" defTabSz="457200" rtl="0" eaLnBrk="1" fontAlgn="auto" latinLnBrk="0" hangingPunct="1">
              <a:lnSpc>
                <a:spcPts val="8600"/>
              </a:lnSpc>
              <a:spcBef>
                <a:spcPts val="0"/>
              </a:spcBef>
              <a:spcAft>
                <a:spcPts val="0"/>
              </a:spcAft>
              <a:buClrTx/>
              <a:buSzTx/>
              <a:buFontTx/>
              <a:buNone/>
              <a:tabLst/>
              <a:defRPr/>
            </a:pPr>
            <a:r>
              <a:rPr lang="ja-JP" altLang="en-US" sz="6600" b="1" dirty="0">
                <a:solidFill>
                  <a:schemeClr val="accent4">
                    <a:lumMod val="75000"/>
                  </a:schemeClr>
                </a:solidFill>
                <a:latin typeface="Meiryo UI" panose="020B0604030504040204" pitchFamily="50" charset="-128"/>
                <a:ea typeface="Meiryo UI" panose="020B0604030504040204" pitchFamily="50" charset="-128"/>
                <a:cs typeface="ヒラギノ角ゴ Pro W6"/>
              </a:rPr>
              <a:t>３</a:t>
            </a:r>
            <a:r>
              <a:rPr kumimoji="1" lang="en-US" altLang="ja-JP" sz="6600" b="1" i="0" u="none" strike="noStrike" kern="1200" cap="none" spc="0" normalizeH="0" baseline="0" noProof="0" dirty="0">
                <a:ln>
                  <a:noFill/>
                </a:ln>
                <a:solidFill>
                  <a:schemeClr val="accent4">
                    <a:lumMod val="75000"/>
                  </a:schemeClr>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6600" b="1" i="0" u="none" strike="noStrike" kern="1200" cap="none" spc="0" normalizeH="0" baseline="0" noProof="0" dirty="0">
                <a:ln>
                  <a:noFill/>
                </a:ln>
                <a:solidFill>
                  <a:schemeClr val="accent4">
                    <a:lumMod val="75000"/>
                  </a:schemeClr>
                </a:solidFill>
                <a:effectLst/>
                <a:uLnTx/>
                <a:uFillTx/>
                <a:latin typeface="Meiryo UI" panose="020B0604030504040204" pitchFamily="50" charset="-128"/>
                <a:ea typeface="Meiryo UI" panose="020B0604030504040204" pitchFamily="50" charset="-128"/>
                <a:cs typeface="ヒラギノ角ゴ Pro W6"/>
              </a:rPr>
              <a:t>自分で準備する</a:t>
            </a:r>
            <a:endParaRPr kumimoji="1" lang="en-US" altLang="ja-JP" sz="6600" b="1" i="0" u="none" strike="noStrike" kern="1200" cap="none" spc="0" normalizeH="0" baseline="0" noProof="0" dirty="0">
              <a:ln>
                <a:noFill/>
              </a:ln>
              <a:solidFill>
                <a:schemeClr val="accent4">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86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chemeClr val="accent4">
                    <a:lumMod val="75000"/>
                  </a:schemeClr>
                </a:solidFill>
                <a:effectLst/>
                <a:uLnTx/>
                <a:uFillTx/>
                <a:latin typeface="Meiryo UI" panose="020B0604030504040204" pitchFamily="50" charset="-128"/>
                <a:ea typeface="Meiryo UI" panose="020B0604030504040204" pitchFamily="50" charset="-128"/>
                <a:cs typeface="ヒラギノ角ゴ Pro W6"/>
              </a:rPr>
              <a:t>「私的保障」</a:t>
            </a:r>
            <a:endParaRPr kumimoji="1" lang="en-US" altLang="ja-JP" sz="6600" b="1" i="0" u="none" strike="noStrike" kern="1200" cap="none" spc="0" normalizeH="0" baseline="0" noProof="0" dirty="0">
              <a:ln>
                <a:noFill/>
              </a:ln>
              <a:solidFill>
                <a:schemeClr val="accent4">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CAF6D9D6-5500-D849-72F0-B40B105BBFAD}"/>
              </a:ext>
            </a:extLst>
          </p:cNvPr>
          <p:cNvSpPr/>
          <p:nvPr/>
        </p:nvSpPr>
        <p:spPr>
          <a:xfrm>
            <a:off x="2656625" y="2354649"/>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accent4">
                    <a:lumMod val="75000"/>
                  </a:schemeClr>
                </a:solidFill>
                <a:latin typeface="BIZ UDPゴシック" panose="020B0400000000000000" pitchFamily="50" charset="-128"/>
                <a:ea typeface="BIZ UDPゴシック" panose="020B0400000000000000" pitchFamily="50" charset="-128"/>
              </a:rPr>
              <a:t>じぶん</a:t>
            </a:r>
            <a:endParaRPr lang="en-US" altLang="ja-JP"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F5DC3705-DF17-E810-0C68-FDB884CDE7B7}"/>
              </a:ext>
            </a:extLst>
          </p:cNvPr>
          <p:cNvSpPr/>
          <p:nvPr/>
        </p:nvSpPr>
        <p:spPr>
          <a:xfrm>
            <a:off x="5024717" y="234922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accent4">
                    <a:lumMod val="75000"/>
                  </a:schemeClr>
                </a:solidFill>
                <a:latin typeface="BIZ UDPゴシック" panose="020B0400000000000000" pitchFamily="50" charset="-128"/>
                <a:ea typeface="BIZ UDPゴシック" panose="020B0400000000000000" pitchFamily="50" charset="-128"/>
              </a:rPr>
              <a:t>じゅんび</a:t>
            </a:r>
            <a:endParaRPr lang="en-US" altLang="ja-JP"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4C2686D1-A08E-3C31-03B2-78B9B98E73BE}"/>
              </a:ext>
            </a:extLst>
          </p:cNvPr>
          <p:cNvSpPr/>
          <p:nvPr/>
        </p:nvSpPr>
        <p:spPr>
          <a:xfrm>
            <a:off x="3559639" y="3467829"/>
            <a:ext cx="20247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accent4">
                    <a:lumMod val="75000"/>
                  </a:schemeClr>
                </a:solidFill>
                <a:latin typeface="BIZ UDPゴシック" panose="020B0400000000000000" pitchFamily="50" charset="-128"/>
                <a:ea typeface="BIZ UDPゴシック" panose="020B0400000000000000" pitchFamily="50" charset="-128"/>
              </a:rPr>
              <a:t>してきほしょう</a:t>
            </a:r>
            <a:endParaRPr lang="en-US" altLang="ja-JP"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10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729103016"/>
              </p:ext>
            </p:extLst>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30875" y="2558439"/>
            <a:ext cx="1632626" cy="914705"/>
            <a:chOff x="1430875" y="2558439"/>
            <a:chExt cx="1632626"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159575">
              <a:off x="1430875" y="2866454"/>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803500" cy="929642"/>
            <a:chOff x="1428601" y="4493423"/>
            <a:chExt cx="1803500"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185190">
              <a:off x="1603129" y="4780995"/>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42785"/>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8" name="スライド番号プレースホルダー 17"/>
          <p:cNvSpPr>
            <a:spLocks noGrp="1"/>
          </p:cNvSpPr>
          <p:nvPr>
            <p:ph type="sldNum" sz="quarter" idx="12"/>
          </p:nvPr>
        </p:nvSpPr>
        <p:spPr>
          <a:xfrm>
            <a:off x="7018814" y="6488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17" name="正方形/長方形 16">
            <a:extLst>
              <a:ext uri="{FF2B5EF4-FFF2-40B4-BE49-F238E27FC236}">
                <a16:creationId xmlns:a16="http://schemas.microsoft.com/office/drawing/2014/main" id="{F7F2C137-8DC4-63FF-FE5E-D2CFE76565F9}"/>
              </a:ext>
            </a:extLst>
          </p:cNvPr>
          <p:cNvSpPr/>
          <p:nvPr/>
        </p:nvSpPr>
        <p:spPr>
          <a:xfrm>
            <a:off x="570478" y="-9286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FA54D86E-99A8-F8D6-3E7E-F14D08D96922}"/>
              </a:ext>
            </a:extLst>
          </p:cNvPr>
          <p:cNvSpPr/>
          <p:nvPr/>
        </p:nvSpPr>
        <p:spPr>
          <a:xfrm>
            <a:off x="2076775" y="-9704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0" name="正方形/長方形 19">
            <a:extLst>
              <a:ext uri="{FF2B5EF4-FFF2-40B4-BE49-F238E27FC236}">
                <a16:creationId xmlns:a16="http://schemas.microsoft.com/office/drawing/2014/main" id="{6AD26119-C263-1586-A266-6DBD5A30DBAC}"/>
              </a:ext>
            </a:extLst>
          </p:cNvPr>
          <p:cNvSpPr/>
          <p:nvPr/>
        </p:nvSpPr>
        <p:spPr>
          <a:xfrm>
            <a:off x="1728387" y="99169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1" name="正方形/長方形 20">
            <a:extLst>
              <a:ext uri="{FF2B5EF4-FFF2-40B4-BE49-F238E27FC236}">
                <a16:creationId xmlns:a16="http://schemas.microsoft.com/office/drawing/2014/main" id="{2E4F6B43-1DCC-C807-B204-E67DC50997F4}"/>
              </a:ext>
            </a:extLst>
          </p:cNvPr>
          <p:cNvSpPr/>
          <p:nvPr/>
        </p:nvSpPr>
        <p:spPr>
          <a:xfrm>
            <a:off x="6018282" y="1004563"/>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22" name="正方形/長方形 21">
            <a:extLst>
              <a:ext uri="{FF2B5EF4-FFF2-40B4-BE49-F238E27FC236}">
                <a16:creationId xmlns:a16="http://schemas.microsoft.com/office/drawing/2014/main" id="{A0600ADD-A2D8-4A94-4378-5DCA897C4E0D}"/>
              </a:ext>
            </a:extLst>
          </p:cNvPr>
          <p:cNvSpPr/>
          <p:nvPr/>
        </p:nvSpPr>
        <p:spPr>
          <a:xfrm rot="1047104">
            <a:off x="1666591" y="2588298"/>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かね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C2132EB0-D021-3111-7051-9C05DEEA4023}"/>
              </a:ext>
            </a:extLst>
          </p:cNvPr>
          <p:cNvSpPr/>
          <p:nvPr/>
        </p:nvSpPr>
        <p:spPr>
          <a:xfrm rot="1026319">
            <a:off x="1966921" y="272373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あず</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27F0A33A-8752-1301-C810-2E0F36720AA9}"/>
              </a:ext>
            </a:extLst>
          </p:cNvPr>
          <p:cNvSpPr/>
          <p:nvPr/>
        </p:nvSpPr>
        <p:spPr>
          <a:xfrm rot="20243044">
            <a:off x="1735056" y="4784778"/>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かね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E062BCD-E1A0-9176-B527-5CB0F968F7A3}"/>
              </a:ext>
            </a:extLst>
          </p:cNvPr>
          <p:cNvSpPr/>
          <p:nvPr/>
        </p:nvSpPr>
        <p:spPr>
          <a:xfrm rot="20182880">
            <a:off x="2486371" y="4472595"/>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だ</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659E36C-DAE9-2FA5-73E5-B9E598C425C4}"/>
              </a:ext>
            </a:extLst>
          </p:cNvPr>
          <p:cNvSpPr/>
          <p:nvPr/>
        </p:nvSpPr>
        <p:spPr>
          <a:xfrm rot="20221235">
            <a:off x="2130724" y="4620407"/>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ひ</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grpSp>
        <p:nvGrpSpPr>
          <p:cNvPr id="33" name="グループ化 32">
            <a:extLst>
              <a:ext uri="{FF2B5EF4-FFF2-40B4-BE49-F238E27FC236}">
                <a16:creationId xmlns:a16="http://schemas.microsoft.com/office/drawing/2014/main" id="{EA8D2660-91A3-7EDE-32F0-D3D580D40CEE}"/>
              </a:ext>
            </a:extLst>
          </p:cNvPr>
          <p:cNvGrpSpPr/>
          <p:nvPr/>
        </p:nvGrpSpPr>
        <p:grpSpPr>
          <a:xfrm>
            <a:off x="6198865" y="2890559"/>
            <a:ext cx="1673736" cy="823030"/>
            <a:chOff x="6222848" y="3002696"/>
            <a:chExt cx="1673736" cy="823030"/>
          </a:xfrm>
        </p:grpSpPr>
        <p:sp>
          <p:nvSpPr>
            <p:cNvPr id="34" name="右矢印 26">
              <a:extLst>
                <a:ext uri="{FF2B5EF4-FFF2-40B4-BE49-F238E27FC236}">
                  <a16:creationId xmlns:a16="http://schemas.microsoft.com/office/drawing/2014/main" id="{22CE1C72-B096-8683-C960-56FBA2645C45}"/>
                </a:ext>
              </a:extLst>
            </p:cNvPr>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78F81F3-A8E2-934F-1CD8-B2FC09DE41C7}"/>
                </a:ext>
              </a:extLst>
            </p:cNvPr>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sp>
        <p:nvSpPr>
          <p:cNvPr id="38" name="正方形/長方形 37">
            <a:extLst>
              <a:ext uri="{FF2B5EF4-FFF2-40B4-BE49-F238E27FC236}">
                <a16:creationId xmlns:a16="http://schemas.microsoft.com/office/drawing/2014/main" id="{1F637BEE-29EF-5898-8C47-98D5C6275C57}"/>
              </a:ext>
            </a:extLst>
          </p:cNvPr>
          <p:cNvSpPr/>
          <p:nvPr/>
        </p:nvSpPr>
        <p:spPr>
          <a:xfrm rot="1212742">
            <a:off x="6796129" y="2953363"/>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6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ADA69B2-8A9C-BDC1-1447-BE3E37F8E887}"/>
              </a:ext>
            </a:extLst>
          </p:cNvPr>
          <p:cNvSpPr/>
          <p:nvPr/>
        </p:nvSpPr>
        <p:spPr>
          <a:xfrm rot="1280445">
            <a:off x="6373033" y="31183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bg1"/>
              </a:solidFill>
            </a:endParaRPr>
          </a:p>
        </p:txBody>
      </p:sp>
      <p:sp>
        <p:nvSpPr>
          <p:cNvPr id="41" name="正方形/長方形 40">
            <a:extLst>
              <a:ext uri="{FF2B5EF4-FFF2-40B4-BE49-F238E27FC236}">
                <a16:creationId xmlns:a16="http://schemas.microsoft.com/office/drawing/2014/main" id="{16E568C4-172B-1E73-5FD4-01391352823C}"/>
              </a:ext>
            </a:extLst>
          </p:cNvPr>
          <p:cNvSpPr/>
          <p:nvPr/>
        </p:nvSpPr>
        <p:spPr>
          <a:xfrm rot="1212742">
            <a:off x="6395539" y="27904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bg1"/>
                </a:solidFill>
                <a:latin typeface="BIZ UDPゴシック" panose="020B0400000000000000" pitchFamily="50" charset="-128"/>
                <a:ea typeface="BIZ UDPゴシック" panose="020B0400000000000000" pitchFamily="50" charset="-128"/>
              </a:rPr>
              <a:t>かね</a:t>
            </a:r>
            <a:endParaRPr lang="en-US" altLang="ja-JP" sz="600" dirty="0">
              <a:solidFill>
                <a:schemeClr val="bg1"/>
              </a:solidFill>
              <a:latin typeface="BIZ UDPゴシック" panose="020B0400000000000000" pitchFamily="50" charset="-128"/>
              <a:ea typeface="BIZ UDPゴシック" panose="020B0400000000000000" pitchFamily="50" charset="-128"/>
            </a:endParaRPr>
          </a:p>
        </p:txBody>
      </p:sp>
      <p:grpSp>
        <p:nvGrpSpPr>
          <p:cNvPr id="45" name="グループ化 44">
            <a:extLst>
              <a:ext uri="{FF2B5EF4-FFF2-40B4-BE49-F238E27FC236}">
                <a16:creationId xmlns:a16="http://schemas.microsoft.com/office/drawing/2014/main" id="{09C6C725-1E9F-4A41-113B-EC69CFA3C33B}"/>
              </a:ext>
            </a:extLst>
          </p:cNvPr>
          <p:cNvGrpSpPr/>
          <p:nvPr/>
        </p:nvGrpSpPr>
        <p:grpSpPr>
          <a:xfrm rot="21250923">
            <a:off x="5990055" y="4333260"/>
            <a:ext cx="1910884" cy="904066"/>
            <a:chOff x="6138786" y="4287654"/>
            <a:chExt cx="1910884" cy="767104"/>
          </a:xfrm>
        </p:grpSpPr>
        <p:sp>
          <p:nvSpPr>
            <p:cNvPr id="46" name="右矢印 28">
              <a:extLst>
                <a:ext uri="{FF2B5EF4-FFF2-40B4-BE49-F238E27FC236}">
                  <a16:creationId xmlns:a16="http://schemas.microsoft.com/office/drawing/2014/main" id="{D8AE6A85-4077-E2A9-5879-86378063A8BF}"/>
                </a:ext>
              </a:extLst>
            </p:cNvPr>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B7F5FDAC-D800-D0C9-E720-84CE5C87CED7}"/>
                </a:ext>
              </a:extLst>
            </p:cNvPr>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sp>
        <p:nvSpPr>
          <p:cNvPr id="48" name="正方形/長方形 47">
            <a:extLst>
              <a:ext uri="{FF2B5EF4-FFF2-40B4-BE49-F238E27FC236}">
                <a16:creationId xmlns:a16="http://schemas.microsoft.com/office/drawing/2014/main" id="{4F31CD56-48BC-EEC1-6390-13C7A7816D4E}"/>
              </a:ext>
            </a:extLst>
          </p:cNvPr>
          <p:cNvSpPr/>
          <p:nvPr/>
        </p:nvSpPr>
        <p:spPr>
          <a:xfrm rot="20419839">
            <a:off x="6628583" y="431804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600" dirty="0">
              <a:solidFill>
                <a:schemeClr val="bg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71398E62-7220-1AD3-902D-A3D736B1430D}"/>
              </a:ext>
            </a:extLst>
          </p:cNvPr>
          <p:cNvSpPr/>
          <p:nvPr/>
        </p:nvSpPr>
        <p:spPr>
          <a:xfrm rot="20476829">
            <a:off x="6365090" y="457753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bg1"/>
                </a:solidFill>
                <a:latin typeface="BIZ UDPゴシック" panose="020B0400000000000000" pitchFamily="50" charset="-128"/>
                <a:ea typeface="BIZ UDPゴシック" panose="020B0400000000000000" pitchFamily="50" charset="-128"/>
              </a:rPr>
              <a:t>うけと</a:t>
            </a:r>
            <a:endParaRPr kumimoji="1" lang="ja-JP" altLang="en-US" sz="600" dirty="0">
              <a:solidFill>
                <a:schemeClr val="bg1"/>
              </a:solidFill>
            </a:endParaRPr>
          </a:p>
        </p:txBody>
      </p:sp>
      <p:sp>
        <p:nvSpPr>
          <p:cNvPr id="9" name="正方形/長方形 8">
            <a:extLst>
              <a:ext uri="{FF2B5EF4-FFF2-40B4-BE49-F238E27FC236}">
                <a16:creationId xmlns:a16="http://schemas.microsoft.com/office/drawing/2014/main" id="{3F2E9CC3-CE79-AF22-DCC1-AF5F4C6EF1E1}"/>
              </a:ext>
            </a:extLst>
          </p:cNvPr>
          <p:cNvSpPr/>
          <p:nvPr/>
        </p:nvSpPr>
        <p:spPr>
          <a:xfrm rot="20243044">
            <a:off x="6397496" y="4456742"/>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bg1"/>
                </a:solidFill>
                <a:latin typeface="BIZ UDPゴシック" panose="020B0400000000000000" pitchFamily="50" charset="-128"/>
                <a:ea typeface="BIZ UDPゴシック" panose="020B0400000000000000" pitchFamily="50" charset="-128"/>
              </a:rPr>
              <a:t>かね</a:t>
            </a:r>
            <a:endParaRPr lang="en-US" altLang="ja-JP" sz="6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29247B2F-BDF9-00D3-DE9F-7175C9434146}"/>
              </a:ext>
            </a:extLst>
          </p:cNvPr>
          <p:cNvSpPr/>
          <p:nvPr/>
        </p:nvSpPr>
        <p:spPr>
          <a:xfrm>
            <a:off x="7896303" y="3015790"/>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600" dirty="0">
              <a:solidFill>
                <a:schemeClr val="tx1"/>
              </a:solidFill>
            </a:endParaRPr>
          </a:p>
        </p:txBody>
      </p:sp>
      <p:sp>
        <p:nvSpPr>
          <p:cNvPr id="28" name="正方形/長方形 27">
            <a:extLst>
              <a:ext uri="{FF2B5EF4-FFF2-40B4-BE49-F238E27FC236}">
                <a16:creationId xmlns:a16="http://schemas.microsoft.com/office/drawing/2014/main" id="{9583FF9E-03FA-A493-0DC0-EB7E39C74C5E}"/>
              </a:ext>
            </a:extLst>
          </p:cNvPr>
          <p:cNvSpPr/>
          <p:nvPr/>
        </p:nvSpPr>
        <p:spPr>
          <a:xfrm>
            <a:off x="3291023" y="3015791"/>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600" dirty="0">
              <a:solidFill>
                <a:schemeClr val="tx1"/>
              </a:solidFill>
            </a:endParaRPr>
          </a:p>
        </p:txBody>
      </p:sp>
      <p:sp>
        <p:nvSpPr>
          <p:cNvPr id="32" name="正方形/長方形 31">
            <a:extLst>
              <a:ext uri="{FF2B5EF4-FFF2-40B4-BE49-F238E27FC236}">
                <a16:creationId xmlns:a16="http://schemas.microsoft.com/office/drawing/2014/main" id="{5E2C05A3-7444-8CCA-1EAA-B634F425F634}"/>
              </a:ext>
            </a:extLst>
          </p:cNvPr>
          <p:cNvSpPr/>
          <p:nvPr/>
        </p:nvSpPr>
        <p:spPr>
          <a:xfrm>
            <a:off x="4991342" y="3181335"/>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700" dirty="0">
              <a:solidFill>
                <a:schemeClr val="tx1"/>
              </a:solidFill>
            </a:endParaRPr>
          </a:p>
        </p:txBody>
      </p:sp>
      <p:pic>
        <p:nvPicPr>
          <p:cNvPr id="50" name="図 49" descr="ロゴ&#10;&#10;中程度の精度で自動的に生成された説明">
            <a:extLst>
              <a:ext uri="{FF2B5EF4-FFF2-40B4-BE49-F238E27FC236}">
                <a16:creationId xmlns:a16="http://schemas.microsoft.com/office/drawing/2014/main" id="{8B95B84C-201B-E2E8-6D67-DB17EB1C72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
        <p:nvSpPr>
          <p:cNvPr id="51" name="テキスト ボックス 50">
            <a:extLst>
              <a:ext uri="{FF2B5EF4-FFF2-40B4-BE49-F238E27FC236}">
                <a16:creationId xmlns:a16="http://schemas.microsoft.com/office/drawing/2014/main" id="{218DA2FC-BE2A-7CA1-B3DE-9AB037E8D32B}"/>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sp>
        <p:nvSpPr>
          <p:cNvPr id="52" name="テキスト ボックス 51">
            <a:extLst>
              <a:ext uri="{FF2B5EF4-FFF2-40B4-BE49-F238E27FC236}">
                <a16:creationId xmlns:a16="http://schemas.microsoft.com/office/drawing/2014/main" id="{D42D2FFB-9F3B-B3D1-C48D-04C60BF16846}"/>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55" name="正方形/長方形 54">
            <a:extLst>
              <a:ext uri="{FF2B5EF4-FFF2-40B4-BE49-F238E27FC236}">
                <a16:creationId xmlns:a16="http://schemas.microsoft.com/office/drawing/2014/main" id="{43E03EEF-BA1D-5C0F-F24F-3CF363964F5D}"/>
              </a:ext>
            </a:extLst>
          </p:cNvPr>
          <p:cNvSpPr/>
          <p:nvPr/>
        </p:nvSpPr>
        <p:spPr>
          <a:xfrm>
            <a:off x="2032553" y="5445886"/>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CA714923-C83B-0340-8776-3AEA5725054B}"/>
              </a:ext>
            </a:extLst>
          </p:cNvPr>
          <p:cNvSpPr/>
          <p:nvPr/>
        </p:nvSpPr>
        <p:spPr>
          <a:xfrm>
            <a:off x="2498431" y="5449664"/>
            <a:ext cx="737649" cy="33028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461CB301-0CE1-D1A7-22FB-8E0A8E79DF8A}"/>
              </a:ext>
            </a:extLst>
          </p:cNvPr>
          <p:cNvSpPr/>
          <p:nvPr/>
        </p:nvSpPr>
        <p:spPr>
          <a:xfrm>
            <a:off x="7452799" y="5445886"/>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1703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35296"/>
            <a:ext cx="9144000" cy="716948"/>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a:xfrm>
            <a:off x="6998985" y="6506924"/>
            <a:ext cx="2133600" cy="365125"/>
          </a:xfrm>
        </p:spPr>
        <p:txBody>
          <a:bodyPr/>
          <a:lstStyle/>
          <a:p>
            <a:fld id="{7B76553B-32E2-D644-9CD0-56FDA882EB90}" type="slidenum">
              <a:rPr kumimoji="1" lang="ja-JP" altLang="en-US" smtClean="0"/>
              <a:t>33</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34</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491774"/>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●保険の種類によっては解約しても支払った保険料の全額が戻ってこない。</a:t>
            </a:r>
            <a:endParaRPr lang="ja-JP" altLang="en-US" sz="24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 name="正方形/長方形 1">
            <a:extLst>
              <a:ext uri="{FF2B5EF4-FFF2-40B4-BE49-F238E27FC236}">
                <a16:creationId xmlns:a16="http://schemas.microsoft.com/office/drawing/2014/main" id="{1B80BC0B-525F-C471-DC98-937C372FE32A}"/>
              </a:ext>
            </a:extLst>
          </p:cNvPr>
          <p:cNvSpPr/>
          <p:nvPr/>
        </p:nvSpPr>
        <p:spPr>
          <a:xfrm>
            <a:off x="672297" y="-47648"/>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よちょきん　　　　　　　　　　　　　　みんかんほけん　　　　　　　　　　　ちが</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32EA4BA1-3A86-B1E6-A307-96C0AB41B28C}"/>
              </a:ext>
            </a:extLst>
          </p:cNvPr>
          <p:cNvSpPr/>
          <p:nvPr/>
        </p:nvSpPr>
        <p:spPr>
          <a:xfrm>
            <a:off x="2463950" y="63973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7" name="正方形/長方形 6">
            <a:extLst>
              <a:ext uri="{FF2B5EF4-FFF2-40B4-BE49-F238E27FC236}">
                <a16:creationId xmlns:a16="http://schemas.microsoft.com/office/drawing/2014/main" id="{D4984B05-F769-0E50-2EA7-43C758D8ADB8}"/>
              </a:ext>
            </a:extLst>
          </p:cNvPr>
          <p:cNvSpPr/>
          <p:nvPr/>
        </p:nvSpPr>
        <p:spPr>
          <a:xfrm>
            <a:off x="6266173" y="64950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13" name="正方形/長方形 12">
            <a:extLst>
              <a:ext uri="{FF2B5EF4-FFF2-40B4-BE49-F238E27FC236}">
                <a16:creationId xmlns:a16="http://schemas.microsoft.com/office/drawing/2014/main" id="{24DF6F27-74DE-23FB-11E7-3EB553CC3BDA}"/>
              </a:ext>
            </a:extLst>
          </p:cNvPr>
          <p:cNvSpPr/>
          <p:nvPr/>
        </p:nvSpPr>
        <p:spPr>
          <a:xfrm>
            <a:off x="1329131" y="1439366"/>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た　　　　　　　　　　 かね　　　　  じゆう　　　　 つか</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1F8D54C-0DD5-4DE9-AE19-4EE1B3CD2593}"/>
              </a:ext>
            </a:extLst>
          </p:cNvPr>
          <p:cNvSpPr/>
          <p:nvPr/>
        </p:nvSpPr>
        <p:spPr>
          <a:xfrm>
            <a:off x="1600827" y="2326049"/>
            <a:ext cx="2847348" cy="32342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ひ　　　　だ　　　　　　 た　　</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8F20D0C3-4BA6-381F-64DB-04506B445E12}"/>
              </a:ext>
            </a:extLst>
          </p:cNvPr>
          <p:cNvSpPr/>
          <p:nvPr/>
        </p:nvSpPr>
        <p:spPr>
          <a:xfrm>
            <a:off x="2019627" y="27835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じゆう</a:t>
            </a:r>
            <a:endParaRPr kumimoji="1" lang="ja-JP" altLang="en-US" sz="1050" dirty="0">
              <a:solidFill>
                <a:schemeClr val="tx1"/>
              </a:solidFill>
            </a:endParaRPr>
          </a:p>
        </p:txBody>
      </p:sp>
      <p:sp>
        <p:nvSpPr>
          <p:cNvPr id="17" name="正方形/長方形 16">
            <a:extLst>
              <a:ext uri="{FF2B5EF4-FFF2-40B4-BE49-F238E27FC236}">
                <a16:creationId xmlns:a16="http://schemas.microsoft.com/office/drawing/2014/main" id="{2C529D18-F6DB-FF41-6AAE-C62687D031A6}"/>
              </a:ext>
            </a:extLst>
          </p:cNvPr>
          <p:cNvSpPr/>
          <p:nvPr/>
        </p:nvSpPr>
        <p:spPr>
          <a:xfrm>
            <a:off x="1448606" y="3203619"/>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あず　　　　　　 きんがく　　　　おう　　　　　　　りし</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515C7D77-D388-5E93-54CE-04DB338CBE2C}"/>
              </a:ext>
            </a:extLst>
          </p:cNvPr>
          <p:cNvSpPr/>
          <p:nvPr/>
        </p:nvSpPr>
        <p:spPr>
          <a:xfrm>
            <a:off x="5429877" y="173740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67BE360-D609-7F01-E574-A6C65F7D39E0}"/>
              </a:ext>
            </a:extLst>
          </p:cNvPr>
          <p:cNvSpPr/>
          <p:nvPr/>
        </p:nvSpPr>
        <p:spPr>
          <a:xfrm>
            <a:off x="5622479" y="223210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8EC7653-D24D-6125-4C24-880F1AD7DD04}"/>
              </a:ext>
            </a:extLst>
          </p:cNvPr>
          <p:cNvSpPr/>
          <p:nvPr/>
        </p:nvSpPr>
        <p:spPr>
          <a:xfrm>
            <a:off x="5221663" y="2655249"/>
            <a:ext cx="394812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rgbClr val="FF0000"/>
                </a:solidFill>
                <a:latin typeface="BIZ UDPゴシック" panose="020B0400000000000000" pitchFamily="50" charset="-128"/>
                <a:ea typeface="BIZ UDPゴシック" panose="020B0400000000000000" pitchFamily="50" charset="-128"/>
              </a:rPr>
              <a:t>き</a:t>
            </a:r>
            <a:r>
              <a:rPr lang="ja-JP" altLang="en-US" sz="1100" dirty="0">
                <a:solidFill>
                  <a:schemeClr val="tx1"/>
                </a:solidFill>
                <a:latin typeface="BIZ UDPゴシック" panose="020B0400000000000000" pitchFamily="50" charset="-128"/>
                <a:ea typeface="BIZ UDPゴシック" panose="020B0400000000000000" pitchFamily="50" charset="-128"/>
              </a:rPr>
              <a:t>                         きんがく　　　 う　　　　 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2347AA5-E865-3F02-C6FF-2841AEF5A195}"/>
              </a:ext>
            </a:extLst>
          </p:cNvPr>
          <p:cNvSpPr/>
          <p:nvPr/>
        </p:nvSpPr>
        <p:spPr>
          <a:xfrm>
            <a:off x="1615136" y="436464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E314805-7ED0-D675-5292-D4C59A18A2F3}"/>
              </a:ext>
            </a:extLst>
          </p:cNvPr>
          <p:cNvSpPr/>
          <p:nvPr/>
        </p:nvSpPr>
        <p:spPr>
          <a:xfrm>
            <a:off x="1100001" y="483195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             </a:t>
            </a:r>
            <a:r>
              <a:rPr lang="ja-JP" altLang="en-US" sz="1100" dirty="0">
                <a:solidFill>
                  <a:srgbClr val="FF0000"/>
                </a:solidFill>
                <a:latin typeface="BIZ UDPゴシック" panose="020B0400000000000000" pitchFamily="50" charset="-128"/>
                <a:ea typeface="BIZ UDPゴシック" panose="020B0400000000000000" pitchFamily="50" charset="-128"/>
              </a:rPr>
              <a:t>ひつよう</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0937DA5-90C4-1ADB-DAB4-64B4246019D0}"/>
              </a:ext>
            </a:extLst>
          </p:cNvPr>
          <p:cNvSpPr/>
          <p:nvPr/>
        </p:nvSpPr>
        <p:spPr>
          <a:xfrm>
            <a:off x="628354" y="5256523"/>
            <a:ext cx="439811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きんがく　　　た　　　　　　　　　　　　　　　　　　かぎ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3232A47-23F5-AC6E-9C1C-9304A3000F54}"/>
              </a:ext>
            </a:extLst>
          </p:cNvPr>
          <p:cNvSpPr/>
          <p:nvPr/>
        </p:nvSpPr>
        <p:spPr>
          <a:xfrm>
            <a:off x="5466185" y="4329824"/>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ほけん　　　　　しゅるい　　　　　　　　　　　　　かいやく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00565F3-4241-9029-C144-BA550D4C52A2}"/>
              </a:ext>
            </a:extLst>
          </p:cNvPr>
          <p:cNvSpPr/>
          <p:nvPr/>
        </p:nvSpPr>
        <p:spPr>
          <a:xfrm>
            <a:off x="5599962" y="481486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しはら　　　　　　　 ほけんりょう　　　　きんがく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1A4376C9-7E07-B97D-8988-263BC36C7632}"/>
              </a:ext>
            </a:extLst>
          </p:cNvPr>
          <p:cNvSpPr/>
          <p:nvPr/>
        </p:nvSpPr>
        <p:spPr>
          <a:xfrm>
            <a:off x="5113231" y="5254424"/>
            <a:ext cx="586784"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もど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A15D0EC-F2E0-9FAF-C64F-2C53E5B94FCA}"/>
              </a:ext>
            </a:extLst>
          </p:cNvPr>
          <p:cNvSpPr/>
          <p:nvPr/>
        </p:nvSpPr>
        <p:spPr>
          <a:xfrm>
            <a:off x="0" y="35295"/>
            <a:ext cx="9144000" cy="672445"/>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7E71A25-2FB2-7DA1-E5B8-9060A224ECBE}"/>
              </a:ext>
            </a:extLst>
          </p:cNvPr>
          <p:cNvSpPr/>
          <p:nvPr/>
        </p:nvSpPr>
        <p:spPr bwMode="white">
          <a:xfrm>
            <a:off x="376276" y="22933"/>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9" name="正方形/長方形 28">
            <a:extLst>
              <a:ext uri="{FF2B5EF4-FFF2-40B4-BE49-F238E27FC236}">
                <a16:creationId xmlns:a16="http://schemas.microsoft.com/office/drawing/2014/main" id="{6B04ABAB-CF67-63DA-0A84-E6480A9E6006}"/>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30" name="正方形/長方形 29">
            <a:extLst>
              <a:ext uri="{FF2B5EF4-FFF2-40B4-BE49-F238E27FC236}">
                <a16:creationId xmlns:a16="http://schemas.microsoft.com/office/drawing/2014/main" id="{7EB0EC39-4DDA-7B9F-AA1C-C4257E351D54}"/>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3" grpId="0"/>
      <p:bldP spid="14" grpId="0"/>
      <p:bldP spid="15" grpId="0"/>
      <p:bldP spid="17" grpId="0"/>
      <p:bldP spid="19" grpId="0"/>
      <p:bldP spid="20" grpId="0"/>
      <p:bldP spid="21" grpId="0"/>
      <p:bldP spid="22" grpId="0"/>
      <p:bldP spid="24" grpId="0"/>
      <p:bldP spid="25" grpId="0"/>
      <p:bldP spid="26" grpId="0"/>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ECBA1880-306E-4608-BD88-F8D6D284CEB8}"/>
              </a:ext>
            </a:extLst>
          </p:cNvPr>
          <p:cNvSpPr/>
          <p:nvPr/>
        </p:nvSpPr>
        <p:spPr>
          <a:xfrm>
            <a:off x="0" y="0"/>
            <a:ext cx="9144000" cy="716948"/>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83273"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35</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8" name="正方形/長方形 7">
            <a:extLst>
              <a:ext uri="{FF2B5EF4-FFF2-40B4-BE49-F238E27FC236}">
                <a16:creationId xmlns:a16="http://schemas.microsoft.com/office/drawing/2014/main" id="{1A66D44A-FF76-4E27-3A99-A3E7CAAA3B12}"/>
              </a:ext>
            </a:extLst>
          </p:cNvPr>
          <p:cNvSpPr/>
          <p:nvPr/>
        </p:nvSpPr>
        <p:spPr>
          <a:xfrm>
            <a:off x="616723" y="-88033"/>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5B3DAF9E-BAD4-8BD3-1C69-6FDDEB5B8A15}"/>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38678CCD-8F10-AA22-DED3-896BB0C793E9}"/>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B648D84B-A943-E1AD-B672-51CC810FAE26}"/>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BC32EAF7-9889-2417-90D1-4BAC7CCDA57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FD3FBBF3-CD1F-220F-E2F2-350D9A46B451}"/>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98544F6B-F0E8-9E30-B963-C36698DE32D7}"/>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40863EC9-07A0-7AC2-3F82-AE31D7862F67}"/>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C1601D4B-73F3-3F73-2A02-8C65FC6E3915}"/>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91A21533-8315-6743-7994-584B45AE8B58}"/>
              </a:ext>
            </a:extLst>
          </p:cNvPr>
          <p:cNvSpPr/>
          <p:nvPr/>
        </p:nvSpPr>
        <p:spPr>
          <a:xfrm>
            <a:off x="5700608" y="488019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り</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A7F83DFC-B912-0841-5F7D-E58526A99D3B}"/>
              </a:ext>
            </a:extLst>
          </p:cNvPr>
          <p:cNvSpPr/>
          <p:nvPr/>
        </p:nvSpPr>
        <p:spPr>
          <a:xfrm>
            <a:off x="97016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4491BC97-E5CF-F320-BD00-4C7D57C17874}"/>
              </a:ext>
            </a:extLst>
          </p:cNvPr>
          <p:cNvSpPr/>
          <p:nvPr/>
        </p:nvSpPr>
        <p:spPr>
          <a:xfrm>
            <a:off x="5399440" y="15475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34F9CEED-E04A-7256-2471-6F004AF682A8}"/>
              </a:ext>
            </a:extLst>
          </p:cNvPr>
          <p:cNvSpPr/>
          <p:nvPr/>
        </p:nvSpPr>
        <p:spPr>
          <a:xfrm>
            <a:off x="5883936" y="5452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a:solidFill>
                  <a:schemeClr val="tx1"/>
                </a:solidFill>
              </a:rPr>
              <a:t>いち</a:t>
            </a: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9" grpId="0"/>
      <p:bldP spid="17" grpId="0"/>
      <p:bldP spid="18" grpId="0"/>
      <p:bldP spid="19" grpId="0"/>
      <p:bldP spid="20" grpId="0"/>
      <p:bldP spid="21" grpId="0"/>
      <p:bldP spid="23" grpId="0"/>
      <p:bldP spid="24" grpId="0"/>
      <p:bldP spid="31" grpId="0"/>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200" b="1" dirty="0">
                <a:latin typeface="Meiryo UI" panose="020B0604030504040204" pitchFamily="50" charset="-128"/>
                <a:ea typeface="Meiryo UI" panose="020B0604030504040204" pitchFamily="50" charset="-128"/>
                <a:cs typeface="ヒラギノ丸ゴ Pro W4"/>
              </a:rPr>
              <a:t>を受け取り、</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506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4032"/>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32273" y="5077776"/>
            <a:ext cx="2568112" cy="1077218"/>
          </a:xfrm>
          <a:prstGeom prst="rect">
            <a:avLst/>
          </a:prstGeom>
          <a:noFill/>
        </p:spPr>
        <p:txBody>
          <a:bodyPr wrap="square" lIns="91440" tIns="45720" rIns="91440" bIns="45720">
            <a:spAutoFit/>
          </a:bodyPr>
          <a:lstStyle/>
          <a:p>
            <a:pPr>
              <a:lnSpc>
                <a:spcPts val="4000"/>
              </a:lnSpc>
            </a:pPr>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lnSpc>
                <a:spcPts val="4000"/>
              </a:lnSpc>
            </a:pP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36</a:t>
            </a:fld>
            <a:endParaRPr lang="ja-JP" altLang="en-US" dirty="0"/>
          </a:p>
        </p:txBody>
      </p:sp>
      <p:sp>
        <p:nvSpPr>
          <p:cNvPr id="3" name="正方形/長方形 2">
            <a:extLst>
              <a:ext uri="{FF2B5EF4-FFF2-40B4-BE49-F238E27FC236}">
                <a16:creationId xmlns:a16="http://schemas.microsoft.com/office/drawing/2014/main" id="{02115376-B82C-04D6-8291-DBDD04F88A5E}"/>
              </a:ext>
            </a:extLst>
          </p:cNvPr>
          <p:cNvSpPr/>
          <p:nvPr/>
        </p:nvSpPr>
        <p:spPr>
          <a:xfrm>
            <a:off x="629028" y="-94351"/>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A8CC0BE5-48B5-B8FF-2824-10ED97B83778}"/>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37250F32-5564-9F1F-8CC0-4E40698C5306}"/>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8BDD6B54-2602-8D00-76FD-3852E341ADA3}"/>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9ED28411-73ED-7042-14B0-62DA5D0AF3C0}"/>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F657C204-A8F3-6E12-EA62-EC6FFFE4C925}"/>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1270F0E6-8DB6-BCE6-AEAC-9B6B476FD087}"/>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16A2693F-81FB-7B2E-CEEE-90798E5D03DD}"/>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2F2482C5-18CC-3E5E-58DC-599153FBAF06}"/>
              </a:ext>
            </a:extLst>
          </p:cNvPr>
          <p:cNvSpPr/>
          <p:nvPr/>
        </p:nvSpPr>
        <p:spPr>
          <a:xfrm>
            <a:off x="7795661" y="2103851"/>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4C85228F-4EB8-A91A-E940-417B04E4C8A1}"/>
              </a:ext>
            </a:extLst>
          </p:cNvPr>
          <p:cNvSpPr/>
          <p:nvPr/>
        </p:nvSpPr>
        <p:spPr>
          <a:xfrm>
            <a:off x="3243085" y="419275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670027B5-5082-5EE2-D844-BA03AD603C59}"/>
              </a:ext>
            </a:extLst>
          </p:cNvPr>
          <p:cNvSpPr/>
          <p:nvPr/>
        </p:nvSpPr>
        <p:spPr>
          <a:xfrm>
            <a:off x="1090101" y="4917334"/>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A38BBA28-2138-9D7F-C924-5A3F02714901}"/>
              </a:ext>
            </a:extLst>
          </p:cNvPr>
          <p:cNvSpPr/>
          <p:nvPr/>
        </p:nvSpPr>
        <p:spPr>
          <a:xfrm>
            <a:off x="1467136" y="542777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30" name="正方形/長方形 29">
            <a:extLst>
              <a:ext uri="{FF2B5EF4-FFF2-40B4-BE49-F238E27FC236}">
                <a16:creationId xmlns:a16="http://schemas.microsoft.com/office/drawing/2014/main" id="{7C68D9D0-15DB-63B9-C95A-F826F1AEA23C}"/>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3832016F-A30C-43C0-001F-CAFC5B0C2207}"/>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1205641E-11F7-EC1E-DE19-BE28A4292621}"/>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ACA1D0BC-5E9B-2A56-D5B8-378BD344FD4F}"/>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0FDA65F-2115-7CF0-113A-978CDFA29D2A}"/>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Tree>
    <p:extLst>
      <p:ext uri="{BB962C8B-B14F-4D97-AF65-F5344CB8AC3E}">
        <p14:creationId xmlns:p14="http://schemas.microsoft.com/office/powerpoint/2010/main" val="29356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4" grpId="0"/>
      <p:bldP spid="5" grpId="0"/>
      <p:bldP spid="6" grpId="0"/>
      <p:bldP spid="7" grpId="0"/>
      <p:bldP spid="8" grpId="0"/>
      <p:bldP spid="9" grpId="0"/>
      <p:bldP spid="11" grpId="0"/>
      <p:bldP spid="16" grpId="0"/>
      <p:bldP spid="23" grpId="0"/>
      <p:bldP spid="24" grpId="0"/>
      <p:bldP spid="25" grpId="0"/>
      <p:bldP spid="30" grpId="0"/>
      <p:bldP spid="31" grpId="0"/>
      <p:bldP spid="32" grpId="0"/>
      <p:bldP spid="33" grpId="0"/>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EF77A3F-839E-834C-CBC5-8B07CE705B43}"/>
              </a:ext>
            </a:extLst>
          </p:cNvPr>
          <p:cNvSpPr/>
          <p:nvPr/>
        </p:nvSpPr>
        <p:spPr>
          <a:xfrm>
            <a:off x="0" y="0"/>
            <a:ext cx="9144000" cy="716948"/>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66" name="右矢印 65"/>
          <p:cNvSpPr/>
          <p:nvPr/>
        </p:nvSpPr>
        <p:spPr bwMode="gray">
          <a:xfrm rot="5400000">
            <a:off x="4175336" y="2675718"/>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679665"/>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37</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679665"/>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679665"/>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679665"/>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679665"/>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9E0E0BE0-70D0-8E9E-F421-EFFD396F8AF6}"/>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17" name="グループ化 16">
            <a:extLst>
              <a:ext uri="{FF2B5EF4-FFF2-40B4-BE49-F238E27FC236}">
                <a16:creationId xmlns:a16="http://schemas.microsoft.com/office/drawing/2014/main" id="{76AA3DB2-7604-139D-FE88-6E37124BF643}"/>
              </a:ext>
            </a:extLst>
          </p:cNvPr>
          <p:cNvGrpSpPr/>
          <p:nvPr/>
        </p:nvGrpSpPr>
        <p:grpSpPr>
          <a:xfrm>
            <a:off x="461964" y="654045"/>
            <a:ext cx="8258703" cy="2471480"/>
            <a:chOff x="461964" y="654045"/>
            <a:chExt cx="8258703" cy="2471480"/>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CFC5005F-5BB5-89D2-B307-CB0D28723C2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79A2E3F-07F1-6FC2-CE72-D2DD6EFA7D3A}"/>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C587B81-EBAE-C35B-6AAF-F35DA2B746A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D8A5139-E160-A6F0-77D6-1C3CDB76F26F}"/>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27" name="グループ化 26">
            <a:extLst>
              <a:ext uri="{FF2B5EF4-FFF2-40B4-BE49-F238E27FC236}">
                <a16:creationId xmlns:a16="http://schemas.microsoft.com/office/drawing/2014/main" id="{D0E60A3D-2703-2477-2784-9D2C0DEAD7CA}"/>
              </a:ext>
            </a:extLst>
          </p:cNvPr>
          <p:cNvGrpSpPr/>
          <p:nvPr/>
        </p:nvGrpSpPr>
        <p:grpSpPr>
          <a:xfrm>
            <a:off x="600627" y="5517569"/>
            <a:ext cx="8204659" cy="1351283"/>
            <a:chOff x="600627" y="5517569"/>
            <a:chExt cx="8204659" cy="1351283"/>
          </a:xfrm>
        </p:grpSpPr>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sp>
          <p:nvSpPr>
            <p:cNvPr id="20" name="正方形/長方形 19">
              <a:extLst>
                <a:ext uri="{FF2B5EF4-FFF2-40B4-BE49-F238E27FC236}">
                  <a16:creationId xmlns:a16="http://schemas.microsoft.com/office/drawing/2014/main" id="{ED83823A-5891-0715-B773-C7A318E59B9B}"/>
                </a:ext>
              </a:extLst>
            </p:cNvPr>
            <p:cNvSpPr/>
            <p:nvPr/>
          </p:nvSpPr>
          <p:spPr>
            <a:xfrm>
              <a:off x="705342" y="5517569"/>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0C556A4C-F8C4-2A50-793B-69B3D010221E}"/>
                </a:ext>
              </a:extLst>
            </p:cNvPr>
            <p:cNvSpPr/>
            <p:nvPr/>
          </p:nvSpPr>
          <p:spPr>
            <a:xfrm>
              <a:off x="2557353" y="5521523"/>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F7EAF9C7-126E-3964-6874-76E9DCE78CCF}"/>
                </a:ext>
              </a:extLst>
            </p:cNvPr>
            <p:cNvSpPr/>
            <p:nvPr/>
          </p:nvSpPr>
          <p:spPr>
            <a:xfrm>
              <a:off x="5129100" y="551847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DF2D84AA-A46F-094B-EBF7-372C7BBF6F5C}"/>
                </a:ext>
              </a:extLst>
            </p:cNvPr>
            <p:cNvSpPr/>
            <p:nvPr/>
          </p:nvSpPr>
          <p:spPr>
            <a:xfrm>
              <a:off x="6374772" y="552663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0ACA535-0380-DBE3-7EEC-1013364E68B8}"/>
                </a:ext>
              </a:extLst>
            </p:cNvPr>
            <p:cNvSpPr/>
            <p:nvPr/>
          </p:nvSpPr>
          <p:spPr>
            <a:xfrm>
              <a:off x="7216977" y="5518742"/>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8EBB3E5-94DE-A22A-D618-FE017FFA097D}"/>
                </a:ext>
              </a:extLst>
            </p:cNvPr>
            <p:cNvSpPr/>
            <p:nvPr/>
          </p:nvSpPr>
          <p:spPr>
            <a:xfrm>
              <a:off x="713363" y="6094749"/>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6172C4B-96D2-A614-F832-B51F16B204D5}"/>
                </a:ext>
              </a:extLst>
            </p:cNvPr>
            <p:cNvSpPr/>
            <p:nvPr/>
          </p:nvSpPr>
          <p:spPr>
            <a:xfrm>
              <a:off x="2205935" y="6094636"/>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grpSp>
      <p:sp>
        <p:nvSpPr>
          <p:cNvPr id="28" name="正方形/長方形 27">
            <a:extLst>
              <a:ext uri="{FF2B5EF4-FFF2-40B4-BE49-F238E27FC236}">
                <a16:creationId xmlns:a16="http://schemas.microsoft.com/office/drawing/2014/main" id="{3C09710C-083C-A836-7060-F1EDC059E71D}"/>
              </a:ext>
            </a:extLst>
          </p:cNvPr>
          <p:cNvSpPr/>
          <p:nvPr/>
        </p:nvSpPr>
        <p:spPr>
          <a:xfrm>
            <a:off x="6763581" y="2953909"/>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800" dirty="0">
              <a:solidFill>
                <a:schemeClr val="tx1"/>
              </a:solidFill>
            </a:endParaRPr>
          </a:p>
        </p:txBody>
      </p:sp>
    </p:spTree>
    <p:extLst>
      <p:ext uri="{BB962C8B-B14F-4D97-AF65-F5344CB8AC3E}">
        <p14:creationId xmlns:p14="http://schemas.microsoft.com/office/powerpoint/2010/main" val="1434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500"/>
                                        <p:tgtEl>
                                          <p:spTgt spid="119"/>
                                        </p:tgtEl>
                                      </p:cBhvr>
                                    </p:animEffect>
                                  </p:childTnLst>
                                </p:cTn>
                              </p:par>
                              <p:par>
                                <p:cTn id="25" presetID="10"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par>
                                <p:cTn id="28" presetID="10" presetClass="entr" presetSubtype="0"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500"/>
                                        <p:tgtEl>
                                          <p:spTgt spid="1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38</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405716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248246" y="786702"/>
            <a:ext cx="8438554" cy="4398141"/>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27253"/>
                    <a:gd name="adj2" fmla="val 6167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0" y="0"/>
            <a:ext cx="9144000" cy="716948"/>
          </a:xfrm>
          <a:prstGeom prst="rect">
            <a:avLst/>
          </a:prstGeom>
          <a:solidFill>
            <a:srgbClr val="C9A6E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59430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状況に応じたリスクマネジメント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321014" y="5176826"/>
            <a:ext cx="586577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家族構成や年齢などによって、</a:t>
            </a:r>
            <a:endParaRPr lang="en-US" altLang="ja-JP" sz="32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3" name="正方形/長方形 12">
            <a:extLst>
              <a:ext uri="{FF2B5EF4-FFF2-40B4-BE49-F238E27FC236}">
                <a16:creationId xmlns:a16="http://schemas.microsoft.com/office/drawing/2014/main" id="{FBADB4C4-5251-41C1-8FED-B8404F1B59AB}"/>
              </a:ext>
            </a:extLst>
          </p:cNvPr>
          <p:cNvSpPr/>
          <p:nvPr/>
        </p:nvSpPr>
        <p:spPr>
          <a:xfrm>
            <a:off x="321014" y="5750042"/>
            <a:ext cx="6641126"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身の回りにあるリスクは異なります。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4943" y="1411174"/>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4"/>
          <a:stretch>
            <a:fillRect/>
          </a:stretch>
        </p:blipFill>
        <p:spPr>
          <a:xfrm>
            <a:off x="4144276" y="3051022"/>
            <a:ext cx="2405558" cy="1547776"/>
          </a:xfrm>
          <a:prstGeom prst="rect">
            <a:avLst/>
          </a:prstGeom>
        </p:spPr>
      </p:pic>
      <p:pic>
        <p:nvPicPr>
          <p:cNvPr id="30" name="図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177" y="1351901"/>
            <a:ext cx="1539734" cy="1429360"/>
          </a:xfrm>
          <a:prstGeom prst="rect">
            <a:avLst/>
          </a:prstGeom>
        </p:spPr>
      </p:pic>
      <p:pic>
        <p:nvPicPr>
          <p:cNvPr id="28" name="図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7956" y="2068396"/>
            <a:ext cx="1743494" cy="1625607"/>
          </a:xfrm>
          <a:prstGeom prst="rect">
            <a:avLst/>
          </a:prstGeom>
        </p:spPr>
      </p:pic>
      <p:pic>
        <p:nvPicPr>
          <p:cNvPr id="31" name="図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13678" y="1436125"/>
            <a:ext cx="1196972" cy="1728960"/>
          </a:xfrm>
          <a:prstGeom prst="rect">
            <a:avLst/>
          </a:prstGeom>
        </p:spPr>
      </p:pic>
      <p:pic>
        <p:nvPicPr>
          <p:cNvPr id="29" name="図 2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7259" y="2872124"/>
            <a:ext cx="943793" cy="1383179"/>
          </a:xfrm>
          <a:prstGeom prst="rect">
            <a:avLst/>
          </a:prstGeom>
        </p:spPr>
      </p:pic>
      <p:sp>
        <p:nvSpPr>
          <p:cNvPr id="35" name="正方形/長方形 34">
            <a:extLst>
              <a:ext uri="{FF2B5EF4-FFF2-40B4-BE49-F238E27FC236}">
                <a16:creationId xmlns:a16="http://schemas.microsoft.com/office/drawing/2014/main" id="{FBADB4C4-5251-41C1-8FED-B8404F1B59AB}"/>
              </a:ext>
            </a:extLst>
          </p:cNvPr>
          <p:cNvSpPr/>
          <p:nvPr/>
        </p:nvSpPr>
        <p:spPr>
          <a:xfrm>
            <a:off x="321014" y="6303617"/>
            <a:ext cx="6641126"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状況に応じてリスクへの備えを考えよう。</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sp>
        <p:nvSpPr>
          <p:cNvPr id="7" name="スライド番号プレースホルダー 6"/>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38A23801-0710-41F9-9523-55460130295C}"/>
              </a:ext>
            </a:extLst>
          </p:cNvPr>
          <p:cNvSpPr/>
          <p:nvPr/>
        </p:nvSpPr>
        <p:spPr>
          <a:xfrm>
            <a:off x="201410" y="-9173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じょうきょう</a:t>
            </a:r>
          </a:p>
        </p:txBody>
      </p:sp>
      <p:sp>
        <p:nvSpPr>
          <p:cNvPr id="11" name="正方形/長方形 10">
            <a:extLst>
              <a:ext uri="{FF2B5EF4-FFF2-40B4-BE49-F238E27FC236}">
                <a16:creationId xmlns:a16="http://schemas.microsoft.com/office/drawing/2014/main" id="{DC5EBDCB-7AD5-1AF0-8045-6BC65CC08BA8}"/>
              </a:ext>
            </a:extLst>
          </p:cNvPr>
          <p:cNvSpPr/>
          <p:nvPr/>
        </p:nvSpPr>
        <p:spPr>
          <a:xfrm>
            <a:off x="1147971" y="-82870"/>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おう</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65A3DC8B-E7D6-19E7-0FE6-0F6EDB06734C}"/>
              </a:ext>
            </a:extLst>
          </p:cNvPr>
          <p:cNvSpPr/>
          <p:nvPr/>
        </p:nvSpPr>
        <p:spPr>
          <a:xfrm>
            <a:off x="700391" y="4979336"/>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000" dirty="0">
              <a:solidFill>
                <a:schemeClr val="tx1"/>
              </a:solidFill>
            </a:endParaRPr>
          </a:p>
        </p:txBody>
      </p:sp>
      <p:sp>
        <p:nvSpPr>
          <p:cNvPr id="16" name="正方形/長方形 15">
            <a:extLst>
              <a:ext uri="{FF2B5EF4-FFF2-40B4-BE49-F238E27FC236}">
                <a16:creationId xmlns:a16="http://schemas.microsoft.com/office/drawing/2014/main" id="{A67B4329-3C61-B79A-2915-6967E9FFBD68}"/>
              </a:ext>
            </a:extLst>
          </p:cNvPr>
          <p:cNvSpPr/>
          <p:nvPr/>
        </p:nvSpPr>
        <p:spPr>
          <a:xfrm>
            <a:off x="2323228" y="4989156"/>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66562996-66A2-3DE3-B23D-1B8F36A9D8D6}"/>
              </a:ext>
            </a:extLst>
          </p:cNvPr>
          <p:cNvSpPr/>
          <p:nvPr/>
        </p:nvSpPr>
        <p:spPr>
          <a:xfrm>
            <a:off x="119715" y="5587007"/>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み</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B2302915-D389-A8B4-1755-30500824DFBA}"/>
              </a:ext>
            </a:extLst>
          </p:cNvPr>
          <p:cNvSpPr/>
          <p:nvPr/>
        </p:nvSpPr>
        <p:spPr>
          <a:xfrm>
            <a:off x="896438" y="5578144"/>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まわ</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F4C31155-E9B4-2E35-E18B-D6D60FDC5544}"/>
              </a:ext>
            </a:extLst>
          </p:cNvPr>
          <p:cNvSpPr/>
          <p:nvPr/>
        </p:nvSpPr>
        <p:spPr>
          <a:xfrm>
            <a:off x="3916686" y="5587007"/>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524A5F0A-7EC2-476D-E52D-F3EC7D8512E7}"/>
              </a:ext>
            </a:extLst>
          </p:cNvPr>
          <p:cNvSpPr/>
          <p:nvPr/>
        </p:nvSpPr>
        <p:spPr>
          <a:xfrm>
            <a:off x="321672" y="6128039"/>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226C0582-CC3E-822B-DFAE-72691CFC4B59}"/>
              </a:ext>
            </a:extLst>
          </p:cNvPr>
          <p:cNvSpPr/>
          <p:nvPr/>
        </p:nvSpPr>
        <p:spPr>
          <a:xfrm>
            <a:off x="1270800" y="6116314"/>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おう</a:t>
            </a:r>
          </a:p>
        </p:txBody>
      </p:sp>
      <p:sp>
        <p:nvSpPr>
          <p:cNvPr id="23" name="正方形/長方形 22">
            <a:extLst>
              <a:ext uri="{FF2B5EF4-FFF2-40B4-BE49-F238E27FC236}">
                <a16:creationId xmlns:a16="http://schemas.microsoft.com/office/drawing/2014/main" id="{0403B5F1-152A-EA68-E106-CCABABE6DA95}"/>
              </a:ext>
            </a:extLst>
          </p:cNvPr>
          <p:cNvSpPr/>
          <p:nvPr/>
        </p:nvSpPr>
        <p:spPr>
          <a:xfrm>
            <a:off x="3963577" y="6130047"/>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DE4BFC71-B2AD-C792-B5AF-228B522B15E5}"/>
              </a:ext>
            </a:extLst>
          </p:cNvPr>
          <p:cNvSpPr/>
          <p:nvPr/>
        </p:nvSpPr>
        <p:spPr>
          <a:xfrm>
            <a:off x="5032321" y="6142375"/>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000" dirty="0">
              <a:solidFill>
                <a:schemeClr val="tx1"/>
              </a:solidFill>
            </a:endParaRPr>
          </a:p>
        </p:txBody>
      </p:sp>
      <p:sp>
        <p:nvSpPr>
          <p:cNvPr id="25" name="テキスト ボックス 24">
            <a:extLst>
              <a:ext uri="{FF2B5EF4-FFF2-40B4-BE49-F238E27FC236}">
                <a16:creationId xmlns:a16="http://schemas.microsoft.com/office/drawing/2014/main" id="{4430F53E-8710-6091-C902-B2F25BC1D1BA}"/>
              </a:ext>
            </a:extLst>
          </p:cNvPr>
          <p:cNvSpPr txBox="1"/>
          <p:nvPr/>
        </p:nvSpPr>
        <p:spPr>
          <a:xfrm>
            <a:off x="7052182" y="2632665"/>
            <a:ext cx="276999" cy="393698"/>
          </a:xfrm>
          <a:prstGeom prst="rect">
            <a:avLst/>
          </a:prstGeom>
          <a:noFill/>
        </p:spPr>
        <p:txBody>
          <a:bodyPr vert="eaVert" wrap="none" rtlCol="0">
            <a:spAutoFit/>
          </a:bodyPr>
          <a:lstStyle/>
          <a:p>
            <a:r>
              <a:rPr kumimoji="1" lang="ja-JP" altLang="en-US" sz="600" dirty="0">
                <a:latin typeface="BIZ UDPゴシック" panose="020B0400000000000000" pitchFamily="50" charset="-128"/>
                <a:ea typeface="BIZ UDPゴシック" panose="020B0400000000000000" pitchFamily="50" charset="-128"/>
              </a:rPr>
              <a:t>とうさん</a:t>
            </a:r>
          </a:p>
        </p:txBody>
      </p:sp>
      <p:pic>
        <p:nvPicPr>
          <p:cNvPr id="26" name="図 25" descr="ロゴ&#10;&#10;中程度の精度で自動的に生成された説明">
            <a:extLst>
              <a:ext uri="{FF2B5EF4-FFF2-40B4-BE49-F238E27FC236}">
                <a16:creationId xmlns:a16="http://schemas.microsoft.com/office/drawing/2014/main" id="{30BDF826-B69A-2C28-804C-93378DACE5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3496" y="3417223"/>
            <a:ext cx="1914949" cy="1204354"/>
          </a:xfrm>
          <a:prstGeom prst="rect">
            <a:avLst/>
          </a:prstGeom>
        </p:spPr>
      </p:pic>
    </p:spTree>
    <p:extLst>
      <p:ext uri="{BB962C8B-B14F-4D97-AF65-F5344CB8AC3E}">
        <p14:creationId xmlns:p14="http://schemas.microsoft.com/office/powerpoint/2010/main" val="29053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5" grpId="0"/>
      <p:bldP spid="14" grpId="0"/>
      <p:bldP spid="16" grpId="0"/>
      <p:bldP spid="17" grpId="0"/>
      <p:bldP spid="18" grpId="0"/>
      <p:bldP spid="19" grpId="0"/>
      <p:bldP spid="20" grpId="0"/>
      <p:bldP spid="21"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solidFill>
              <a:srgbClr val="558ED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437749"/>
            <a:ext cx="2133600" cy="365125"/>
          </a:xfrm>
        </p:spPr>
        <p:txBody>
          <a:bodyPr/>
          <a:lstStyle/>
          <a:p>
            <a:fld id="{7B76553B-32E2-D644-9CD0-56FDA882EB90}" type="slidenum">
              <a:rPr kumimoji="1" lang="ja-JP" altLang="en-US" sz="1800" smtClean="0">
                <a:solidFill>
                  <a:srgbClr val="3A3A3A"/>
                </a:solidFill>
              </a:rPr>
              <a:t>4</a:t>
            </a:fld>
            <a:endParaRPr kumimoji="1" lang="ja-JP" altLang="en-US" dirty="0">
              <a:solidFill>
                <a:srgbClr val="3A3A3A"/>
              </a:solidFill>
            </a:endParaRPr>
          </a:p>
        </p:txBody>
      </p:sp>
      <p:sp>
        <p:nvSpPr>
          <p:cNvPr id="3" name="正方形/長方形 2">
            <a:extLst>
              <a:ext uri="{FF2B5EF4-FFF2-40B4-BE49-F238E27FC236}">
                <a16:creationId xmlns:a16="http://schemas.microsoft.com/office/drawing/2014/main" id="{DEE1C52A-9EE1-1756-90CA-B948AFD4ED5B}"/>
              </a:ext>
            </a:extLst>
          </p:cNvPr>
          <p:cNvSpPr/>
          <p:nvPr/>
        </p:nvSpPr>
        <p:spPr>
          <a:xfrm>
            <a:off x="1833919" y="-55489"/>
            <a:ext cx="4978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そな　　　　　　　　　　　　　　　　　　　　</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B55C4243-BF0A-ED2C-309F-1A064AB0211B}"/>
              </a:ext>
            </a:extLst>
          </p:cNvPr>
          <p:cNvSpPr/>
          <p:nvPr/>
        </p:nvSpPr>
        <p:spPr>
          <a:xfrm>
            <a:off x="3937794" y="-57702"/>
            <a:ext cx="8549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ほしょう　　　　　　　　　　　　　　　　　　　　</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0EBC73CB-418E-9AE1-418F-A96C2BEDE9BC}"/>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32CB2620-9C49-6A35-A421-9A4FBF4F5E26}"/>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85EE23FC-8C0F-FB78-DF33-CDAD9508CCD5}"/>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24" name="角丸四角形吹き出し 24">
            <a:extLst>
              <a:ext uri="{FF2B5EF4-FFF2-40B4-BE49-F238E27FC236}">
                <a16:creationId xmlns:a16="http://schemas.microsoft.com/office/drawing/2014/main" id="{BCD093FB-5614-B2F7-26AF-74BAEA7A208D}"/>
              </a:ext>
            </a:extLst>
          </p:cNvPr>
          <p:cNvSpPr/>
          <p:nvPr/>
        </p:nvSpPr>
        <p:spPr>
          <a:xfrm>
            <a:off x="2386253" y="154701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7" name="正方形/長方形 26">
            <a:extLst>
              <a:ext uri="{FF2B5EF4-FFF2-40B4-BE49-F238E27FC236}">
                <a16:creationId xmlns:a16="http://schemas.microsoft.com/office/drawing/2014/main" id="{57D51457-BFA1-B6A3-4AC5-39EFCA25514D}"/>
              </a:ext>
            </a:extLst>
          </p:cNvPr>
          <p:cNvSpPr/>
          <p:nvPr/>
        </p:nvSpPr>
        <p:spPr>
          <a:xfrm>
            <a:off x="2506474" y="1464734"/>
            <a:ext cx="17385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　　　　きょうせい</a:t>
            </a:r>
            <a:endParaRPr kumimoji="1" lang="ja-JP" altLang="en-US" sz="1400" dirty="0">
              <a:solidFill>
                <a:schemeClr val="bg1"/>
              </a:solidFill>
            </a:endParaRPr>
          </a:p>
        </p:txBody>
      </p:sp>
      <p:sp>
        <p:nvSpPr>
          <p:cNvPr id="28" name="正方形/長方形 27">
            <a:extLst>
              <a:ext uri="{FF2B5EF4-FFF2-40B4-BE49-F238E27FC236}">
                <a16:creationId xmlns:a16="http://schemas.microsoft.com/office/drawing/2014/main" id="{D0DE9F17-C827-D685-C175-6A14F1FD6998}"/>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991CB6C5-5894-C19F-6273-747BBB49922C}"/>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EBDD85C9-09BF-5B92-CA7A-074123389E57}"/>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42" name="角丸四角形吹き出し 25">
            <a:extLst>
              <a:ext uri="{FF2B5EF4-FFF2-40B4-BE49-F238E27FC236}">
                <a16:creationId xmlns:a16="http://schemas.microsoft.com/office/drawing/2014/main" id="{92619F18-89E4-5986-1D62-A0FE5235E7AC}"/>
              </a:ext>
            </a:extLst>
          </p:cNvPr>
          <p:cNvSpPr/>
          <p:nvPr/>
        </p:nvSpPr>
        <p:spPr>
          <a:xfrm>
            <a:off x="1627718" y="5835402"/>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43" name="正方形/長方形 42">
            <a:extLst>
              <a:ext uri="{FF2B5EF4-FFF2-40B4-BE49-F238E27FC236}">
                <a16:creationId xmlns:a16="http://schemas.microsoft.com/office/drawing/2014/main" id="{EA958DEC-FC5F-4B5F-45A2-2EA1A4012A2B}"/>
              </a:ext>
            </a:extLst>
          </p:cNvPr>
          <p:cNvSpPr/>
          <p:nvPr/>
        </p:nvSpPr>
        <p:spPr>
          <a:xfrm>
            <a:off x="1785794" y="5830302"/>
            <a:ext cx="18850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　　　　　　いし</a:t>
            </a:r>
            <a:endParaRPr kumimoji="1" lang="ja-JP" altLang="en-US" sz="1400" dirty="0">
              <a:solidFill>
                <a:schemeClr val="bg1"/>
              </a:solidFill>
            </a:endParaRPr>
          </a:p>
        </p:txBody>
      </p:sp>
      <p:sp>
        <p:nvSpPr>
          <p:cNvPr id="44" name="正方形/長方形 43">
            <a:extLst>
              <a:ext uri="{FF2B5EF4-FFF2-40B4-BE49-F238E27FC236}">
                <a16:creationId xmlns:a16="http://schemas.microsoft.com/office/drawing/2014/main" id="{31EEF130-3F68-B048-D9FB-0AE70C254581}"/>
              </a:ext>
            </a:extLst>
          </p:cNvPr>
          <p:cNvSpPr/>
          <p:nvPr/>
        </p:nvSpPr>
        <p:spPr>
          <a:xfrm>
            <a:off x="5085981"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58927B3B-0A70-D42C-D588-B689880AB58E}"/>
              </a:ext>
            </a:extLst>
          </p:cNvPr>
          <p:cNvSpPr/>
          <p:nvPr/>
        </p:nvSpPr>
        <p:spPr>
          <a:xfrm>
            <a:off x="4987514" y="241431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CE5CCEA5-1003-63DD-ABD0-A8108895B981}"/>
              </a:ext>
            </a:extLst>
          </p:cNvPr>
          <p:cNvSpPr/>
          <p:nvPr/>
        </p:nvSpPr>
        <p:spPr>
          <a:xfrm>
            <a:off x="5085981" y="348247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7BED140-6C28-4E91-E6E9-FBF2EB0EE63A}"/>
              </a:ext>
            </a:extLst>
          </p:cNvPr>
          <p:cNvSpPr/>
          <p:nvPr/>
        </p:nvSpPr>
        <p:spPr>
          <a:xfrm>
            <a:off x="5096081" y="460160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717B637F-9706-E4CD-1F75-5096C17B8648}"/>
              </a:ext>
            </a:extLst>
          </p:cNvPr>
          <p:cNvSpPr/>
          <p:nvPr/>
        </p:nvSpPr>
        <p:spPr>
          <a:xfrm>
            <a:off x="5085981" y="529099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49" name="正方形/長方形 48">
            <a:extLst>
              <a:ext uri="{FF2B5EF4-FFF2-40B4-BE49-F238E27FC236}">
                <a16:creationId xmlns:a16="http://schemas.microsoft.com/office/drawing/2014/main" id="{85C8CB20-E3A7-1287-1066-92312C62BD9D}"/>
              </a:ext>
            </a:extLst>
          </p:cNvPr>
          <p:cNvSpPr/>
          <p:nvPr/>
        </p:nvSpPr>
        <p:spPr>
          <a:xfrm>
            <a:off x="7949997" y="1972948"/>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chemeClr val="bg1"/>
              </a:solidFill>
            </a:endParaRPr>
          </a:p>
        </p:txBody>
      </p:sp>
      <p:sp>
        <p:nvSpPr>
          <p:cNvPr id="50" name="テキスト ボックス 49">
            <a:extLst>
              <a:ext uri="{FF2B5EF4-FFF2-40B4-BE49-F238E27FC236}">
                <a16:creationId xmlns:a16="http://schemas.microsoft.com/office/drawing/2014/main" id="{468294A2-7D9E-83E5-F988-B6042EC9D07D}"/>
              </a:ext>
            </a:extLst>
          </p:cNvPr>
          <p:cNvSpPr txBox="1"/>
          <p:nvPr/>
        </p:nvSpPr>
        <p:spPr>
          <a:xfrm>
            <a:off x="8383930" y="3408287"/>
            <a:ext cx="353943" cy="1228863"/>
          </a:xfrm>
          <a:prstGeom prst="rect">
            <a:avLst/>
          </a:prstGeom>
          <a:noFill/>
        </p:spPr>
        <p:txBody>
          <a:bodyPr vert="eaVert" wrap="none" rtlCol="0">
            <a:spAutoFit/>
          </a:bodyPr>
          <a:lstStyle/>
          <a:p>
            <a:r>
              <a:rPr kumimoji="1" lang="ja-JP" altLang="en-US" sz="1100" dirty="0">
                <a:solidFill>
                  <a:srgbClr val="FF0000"/>
                </a:solidFill>
                <a:latin typeface="BIZ UDPゴシック" panose="020B0400000000000000" pitchFamily="50" charset="-128"/>
                <a:ea typeface="BIZ UDPゴシック" panose="020B0400000000000000" pitchFamily="50" charset="-128"/>
              </a:rPr>
              <a:t>つと　　　　　　　さき</a:t>
            </a:r>
          </a:p>
        </p:txBody>
      </p:sp>
      <p:sp>
        <p:nvSpPr>
          <p:cNvPr id="51" name="テキスト ボックス 50">
            <a:extLst>
              <a:ext uri="{FF2B5EF4-FFF2-40B4-BE49-F238E27FC236}">
                <a16:creationId xmlns:a16="http://schemas.microsoft.com/office/drawing/2014/main" id="{E36B4C52-F2CF-B954-1EE1-6CF66573D2D7}"/>
              </a:ext>
            </a:extLst>
          </p:cNvPr>
          <p:cNvSpPr txBox="1"/>
          <p:nvPr/>
        </p:nvSpPr>
        <p:spPr>
          <a:xfrm>
            <a:off x="8471757" y="5164304"/>
            <a:ext cx="353943" cy="1228863"/>
          </a:xfrm>
          <a:prstGeom prst="rect">
            <a:avLst/>
          </a:prstGeom>
          <a:noFill/>
        </p:spPr>
        <p:txBody>
          <a:bodyPr vert="eaVert"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じぶん</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730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0" grpId="0" animBg="1"/>
      <p:bldP spid="24" grpId="0" animBg="1"/>
      <p:bldP spid="27" grpId="0"/>
      <p:bldP spid="42" grpId="0" animBg="1"/>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a:xfrm>
            <a:off x="128338" y="2853062"/>
            <a:ext cx="85471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6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４</a:t>
            </a:r>
            <a:r>
              <a:rPr kumimoji="1" lang="en-US" altLang="ja-JP"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まとめ</a:t>
            </a:r>
            <a:endParaRPr kumimoji="1" lang="en-US" altLang="ja-JP"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endParaRPr>
          </a:p>
        </p:txBody>
      </p:sp>
      <p:sp>
        <p:nvSpPr>
          <p:cNvPr id="4" name="スライド番号プレースホルダー 3"/>
          <p:cNvSpPr>
            <a:spLocks noGrp="1"/>
          </p:cNvSpPr>
          <p:nvPr>
            <p:ph type="sldNum" sz="quarter" idx="12"/>
          </p:nvPr>
        </p:nvSpPr>
        <p:spPr>
          <a:xfrm>
            <a:off x="7010400" y="64887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366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1707" y="3625211"/>
            <a:ext cx="8526578"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500"/>
              </a:lnSpc>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③</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預貯金</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にはそれぞれ特徴があり、</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ts val="45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　使い分ける必要がある。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201707" y="968139"/>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500"/>
              </a:lnSpc>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ts val="45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　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9" name="正方形/長方形 28"/>
          <p:cNvSpPr/>
          <p:nvPr/>
        </p:nvSpPr>
        <p:spPr>
          <a:xfrm>
            <a:off x="201707" y="2229254"/>
            <a:ext cx="8740586"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500"/>
              </a:lnSpc>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ts val="45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　</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2" name="正方形/長方形 11"/>
          <p:cNvSpPr/>
          <p:nvPr/>
        </p:nvSpPr>
        <p:spPr>
          <a:xfrm>
            <a:off x="0" y="0"/>
            <a:ext cx="9144000" cy="716948"/>
          </a:xfrm>
          <a:prstGeom prst="rect">
            <a:avLst/>
          </a:prstGeom>
          <a:solidFill>
            <a:schemeClr val="accent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0" name="正方形/長方形 9"/>
          <p:cNvSpPr/>
          <p:nvPr/>
        </p:nvSpPr>
        <p:spPr>
          <a:xfrm>
            <a:off x="201707" y="5292518"/>
            <a:ext cx="8669919"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500"/>
              </a:lnSpc>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家族構成や年齢などによって、身の回りに</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ts val="45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　あるリスクは異なる。</a:t>
            </a:r>
            <a:b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　状況に応じて</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リスクへの備え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A74ED1B8-FF41-EAD8-E070-8647A668445A}"/>
              </a:ext>
            </a:extLst>
          </p:cNvPr>
          <p:cNvSpPr/>
          <p:nvPr/>
        </p:nvSpPr>
        <p:spPr>
          <a:xfrm>
            <a:off x="1807738" y="681158"/>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たい</a:t>
            </a:r>
            <a:endParaRPr kumimoji="1" lang="ja-JP" altLang="en-US" sz="1000" dirty="0">
              <a:solidFill>
                <a:schemeClr val="tx1"/>
              </a:solidFill>
            </a:endParaRPr>
          </a:p>
        </p:txBody>
      </p:sp>
      <p:sp>
        <p:nvSpPr>
          <p:cNvPr id="4" name="正方形/長方形 3">
            <a:extLst>
              <a:ext uri="{FF2B5EF4-FFF2-40B4-BE49-F238E27FC236}">
                <a16:creationId xmlns:a16="http://schemas.microsoft.com/office/drawing/2014/main" id="{B2F9F5BB-6EC5-8428-7213-90BDF53AF503}"/>
              </a:ext>
            </a:extLst>
          </p:cNvPr>
          <p:cNvSpPr/>
          <p:nvPr/>
        </p:nvSpPr>
        <p:spPr>
          <a:xfrm>
            <a:off x="4651226" y="651411"/>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ほしょうしゅだん</a:t>
            </a:r>
            <a:endParaRPr kumimoji="1" lang="ja-JP" altLang="en-US" sz="1000" dirty="0">
              <a:solidFill>
                <a:schemeClr val="tx1"/>
              </a:solidFill>
            </a:endParaRPr>
          </a:p>
        </p:txBody>
      </p:sp>
      <p:sp>
        <p:nvSpPr>
          <p:cNvPr id="5" name="正方形/長方形 4">
            <a:extLst>
              <a:ext uri="{FF2B5EF4-FFF2-40B4-BE49-F238E27FC236}">
                <a16:creationId xmlns:a16="http://schemas.microsoft.com/office/drawing/2014/main" id="{88C825E6-C3CB-55B1-E8FD-B8CCDEADF995}"/>
              </a:ext>
            </a:extLst>
          </p:cNvPr>
          <p:cNvSpPr/>
          <p:nvPr/>
        </p:nvSpPr>
        <p:spPr>
          <a:xfrm>
            <a:off x="6327216" y="651411"/>
            <a:ext cx="10446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000" dirty="0">
              <a:solidFill>
                <a:schemeClr val="tx1"/>
              </a:solidFill>
            </a:endParaRPr>
          </a:p>
        </p:txBody>
      </p:sp>
      <p:sp>
        <p:nvSpPr>
          <p:cNvPr id="6" name="正方形/長方形 5">
            <a:extLst>
              <a:ext uri="{FF2B5EF4-FFF2-40B4-BE49-F238E27FC236}">
                <a16:creationId xmlns:a16="http://schemas.microsoft.com/office/drawing/2014/main" id="{4166049A-A8C4-C9A5-DC46-26460975136C}"/>
              </a:ext>
            </a:extLst>
          </p:cNvPr>
          <p:cNvSpPr/>
          <p:nvPr/>
        </p:nvSpPr>
        <p:spPr>
          <a:xfrm>
            <a:off x="894736" y="1952813"/>
            <a:ext cx="123606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こうてきほしょう</a:t>
            </a:r>
            <a:endParaRPr kumimoji="1" lang="ja-JP" altLang="en-US" sz="1000" dirty="0">
              <a:solidFill>
                <a:srgbClr val="FF0000"/>
              </a:solidFill>
            </a:endParaRPr>
          </a:p>
        </p:txBody>
      </p:sp>
      <p:sp>
        <p:nvSpPr>
          <p:cNvPr id="7" name="正方形/長方形 6">
            <a:extLst>
              <a:ext uri="{FF2B5EF4-FFF2-40B4-BE49-F238E27FC236}">
                <a16:creationId xmlns:a16="http://schemas.microsoft.com/office/drawing/2014/main" id="{E5D15699-89AA-45FE-4BDE-C48E821301C4}"/>
              </a:ext>
            </a:extLst>
          </p:cNvPr>
          <p:cNvSpPr/>
          <p:nvPr/>
        </p:nvSpPr>
        <p:spPr>
          <a:xfrm>
            <a:off x="778688" y="2578164"/>
            <a:ext cx="123606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してきほしょう</a:t>
            </a:r>
            <a:endParaRPr kumimoji="1" lang="ja-JP" altLang="en-US" sz="1000" dirty="0">
              <a:solidFill>
                <a:srgbClr val="FF0000"/>
              </a:solidFill>
            </a:endParaRPr>
          </a:p>
        </p:txBody>
      </p:sp>
      <p:sp>
        <p:nvSpPr>
          <p:cNvPr id="8" name="正方形/長方形 7">
            <a:extLst>
              <a:ext uri="{FF2B5EF4-FFF2-40B4-BE49-F238E27FC236}">
                <a16:creationId xmlns:a16="http://schemas.microsoft.com/office/drawing/2014/main" id="{31DDF88A-5032-0AD7-7117-E1AAD6286328}"/>
              </a:ext>
            </a:extLst>
          </p:cNvPr>
          <p:cNvSpPr/>
          <p:nvPr/>
        </p:nvSpPr>
        <p:spPr>
          <a:xfrm>
            <a:off x="3025160" y="1952812"/>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000" dirty="0">
              <a:solidFill>
                <a:schemeClr val="tx1"/>
              </a:solidFill>
            </a:endParaRPr>
          </a:p>
        </p:txBody>
      </p:sp>
      <p:sp>
        <p:nvSpPr>
          <p:cNvPr id="9" name="正方形/長方形 8">
            <a:extLst>
              <a:ext uri="{FF2B5EF4-FFF2-40B4-BE49-F238E27FC236}">
                <a16:creationId xmlns:a16="http://schemas.microsoft.com/office/drawing/2014/main" id="{BC4DF65E-EE37-1CFD-D312-A11ADD86BBC0}"/>
              </a:ext>
            </a:extLst>
          </p:cNvPr>
          <p:cNvSpPr/>
          <p:nvPr/>
        </p:nvSpPr>
        <p:spPr>
          <a:xfrm>
            <a:off x="4926015" y="1962984"/>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ふそく</a:t>
            </a:r>
            <a:endParaRPr kumimoji="1" lang="ja-JP" altLang="en-US" sz="1000" dirty="0">
              <a:solidFill>
                <a:schemeClr val="tx1"/>
              </a:solidFill>
            </a:endParaRPr>
          </a:p>
        </p:txBody>
      </p:sp>
      <p:sp>
        <p:nvSpPr>
          <p:cNvPr id="11" name="正方形/長方形 10">
            <a:extLst>
              <a:ext uri="{FF2B5EF4-FFF2-40B4-BE49-F238E27FC236}">
                <a16:creationId xmlns:a16="http://schemas.microsoft.com/office/drawing/2014/main" id="{6A0DA308-9A3E-6DE5-F273-43C828FE19B8}"/>
              </a:ext>
            </a:extLst>
          </p:cNvPr>
          <p:cNvSpPr/>
          <p:nvPr/>
        </p:nvSpPr>
        <p:spPr>
          <a:xfrm>
            <a:off x="6615648" y="1952812"/>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ぶぶん</a:t>
            </a:r>
            <a:endParaRPr kumimoji="1" lang="ja-JP" altLang="en-US" sz="1000" dirty="0">
              <a:solidFill>
                <a:schemeClr val="tx1"/>
              </a:solidFill>
            </a:endParaRPr>
          </a:p>
        </p:txBody>
      </p:sp>
      <p:sp>
        <p:nvSpPr>
          <p:cNvPr id="13" name="正方形/長方形 12">
            <a:extLst>
              <a:ext uri="{FF2B5EF4-FFF2-40B4-BE49-F238E27FC236}">
                <a16:creationId xmlns:a16="http://schemas.microsoft.com/office/drawing/2014/main" id="{EE2F2C78-DB42-BDC9-B9BA-AC5626877BCA}"/>
              </a:ext>
            </a:extLst>
          </p:cNvPr>
          <p:cNvSpPr/>
          <p:nvPr/>
        </p:nvSpPr>
        <p:spPr>
          <a:xfrm>
            <a:off x="2503347" y="2574569"/>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おぎな</a:t>
            </a:r>
            <a:endParaRPr kumimoji="1" lang="ja-JP" altLang="en-US" sz="1000" dirty="0">
              <a:solidFill>
                <a:schemeClr val="tx1"/>
              </a:solidFill>
            </a:endParaRPr>
          </a:p>
        </p:txBody>
      </p:sp>
      <p:sp>
        <p:nvSpPr>
          <p:cNvPr id="16" name="正方形/長方形 15">
            <a:extLst>
              <a:ext uri="{FF2B5EF4-FFF2-40B4-BE49-F238E27FC236}">
                <a16:creationId xmlns:a16="http://schemas.microsoft.com/office/drawing/2014/main" id="{8775F8CA-75A8-7194-8853-20CBF1A7A117}"/>
              </a:ext>
            </a:extLst>
          </p:cNvPr>
          <p:cNvSpPr/>
          <p:nvPr/>
        </p:nvSpPr>
        <p:spPr>
          <a:xfrm>
            <a:off x="724320" y="3336590"/>
            <a:ext cx="123606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よちょきん</a:t>
            </a:r>
            <a:endParaRPr kumimoji="1" lang="ja-JP" altLang="en-US" sz="1000" dirty="0">
              <a:solidFill>
                <a:srgbClr val="FF0000"/>
              </a:solidFill>
            </a:endParaRPr>
          </a:p>
        </p:txBody>
      </p:sp>
      <p:sp>
        <p:nvSpPr>
          <p:cNvPr id="17" name="正方形/長方形 16">
            <a:extLst>
              <a:ext uri="{FF2B5EF4-FFF2-40B4-BE49-F238E27FC236}">
                <a16:creationId xmlns:a16="http://schemas.microsoft.com/office/drawing/2014/main" id="{16345C6E-DA6D-A738-1915-CBEAC0E748AF}"/>
              </a:ext>
            </a:extLst>
          </p:cNvPr>
          <p:cNvSpPr/>
          <p:nvPr/>
        </p:nvSpPr>
        <p:spPr>
          <a:xfrm>
            <a:off x="2607488" y="3342347"/>
            <a:ext cx="123606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みんかんほけん</a:t>
            </a:r>
            <a:endParaRPr kumimoji="1" lang="ja-JP" altLang="en-US" sz="1000" dirty="0">
              <a:solidFill>
                <a:srgbClr val="FF0000"/>
              </a:solidFill>
            </a:endParaRPr>
          </a:p>
        </p:txBody>
      </p:sp>
      <p:sp>
        <p:nvSpPr>
          <p:cNvPr id="18" name="正方形/長方形 17">
            <a:extLst>
              <a:ext uri="{FF2B5EF4-FFF2-40B4-BE49-F238E27FC236}">
                <a16:creationId xmlns:a16="http://schemas.microsoft.com/office/drawing/2014/main" id="{406E3E01-EBAD-02AF-2D45-F4948B861083}"/>
              </a:ext>
            </a:extLst>
          </p:cNvPr>
          <p:cNvSpPr/>
          <p:nvPr/>
        </p:nvSpPr>
        <p:spPr>
          <a:xfrm>
            <a:off x="4572000" y="5839264"/>
            <a:ext cx="123606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そな</a:t>
            </a:r>
            <a:endParaRPr kumimoji="1" lang="ja-JP" altLang="en-US" sz="1000" dirty="0">
              <a:solidFill>
                <a:srgbClr val="FF0000"/>
              </a:solidFill>
            </a:endParaRPr>
          </a:p>
        </p:txBody>
      </p:sp>
      <p:sp>
        <p:nvSpPr>
          <p:cNvPr id="19" name="正方形/長方形 18">
            <a:extLst>
              <a:ext uri="{FF2B5EF4-FFF2-40B4-BE49-F238E27FC236}">
                <a16:creationId xmlns:a16="http://schemas.microsoft.com/office/drawing/2014/main" id="{15D5E51C-408C-E0F3-58BE-25A057051FD9}"/>
              </a:ext>
            </a:extLst>
          </p:cNvPr>
          <p:cNvSpPr/>
          <p:nvPr/>
        </p:nvSpPr>
        <p:spPr>
          <a:xfrm>
            <a:off x="6327216" y="3329022"/>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DB4310FE-F012-28F3-1C43-AF2F85253754}"/>
              </a:ext>
            </a:extLst>
          </p:cNvPr>
          <p:cNvSpPr/>
          <p:nvPr/>
        </p:nvSpPr>
        <p:spPr>
          <a:xfrm>
            <a:off x="284202" y="3933543"/>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つか</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98DEDC25-56DE-9EAB-2234-0C8B2E413AB3}"/>
              </a:ext>
            </a:extLst>
          </p:cNvPr>
          <p:cNvSpPr/>
          <p:nvPr/>
        </p:nvSpPr>
        <p:spPr>
          <a:xfrm>
            <a:off x="1108978" y="3929200"/>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わ</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24E4908F-EF3E-C844-ACB2-5848AE2D1A85}"/>
              </a:ext>
            </a:extLst>
          </p:cNvPr>
          <p:cNvSpPr/>
          <p:nvPr/>
        </p:nvSpPr>
        <p:spPr>
          <a:xfrm>
            <a:off x="2614988" y="3933543"/>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C667BF1C-95D8-D23C-B7A6-9117371A651F}"/>
              </a:ext>
            </a:extLst>
          </p:cNvPr>
          <p:cNvSpPr/>
          <p:nvPr/>
        </p:nvSpPr>
        <p:spPr>
          <a:xfrm>
            <a:off x="831394" y="4702693"/>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0A43A0D-6562-0D97-B649-B5C0C6D99BB2}"/>
              </a:ext>
            </a:extLst>
          </p:cNvPr>
          <p:cNvSpPr/>
          <p:nvPr/>
        </p:nvSpPr>
        <p:spPr>
          <a:xfrm>
            <a:off x="2732943" y="4710261"/>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F9F4B5ED-D68E-2886-733B-DBF4079709C0}"/>
              </a:ext>
            </a:extLst>
          </p:cNvPr>
          <p:cNvSpPr/>
          <p:nvPr/>
        </p:nvSpPr>
        <p:spPr>
          <a:xfrm>
            <a:off x="5872293" y="4702692"/>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み</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C637CD98-6E8E-16E1-4879-5CFB820F0978}"/>
              </a:ext>
            </a:extLst>
          </p:cNvPr>
          <p:cNvSpPr/>
          <p:nvPr/>
        </p:nvSpPr>
        <p:spPr>
          <a:xfrm>
            <a:off x="6761296" y="4710261"/>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まわ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34ABA3AA-9B1D-63DB-A8D2-2ECEEE5BB62E}"/>
              </a:ext>
            </a:extLst>
          </p:cNvPr>
          <p:cNvSpPr/>
          <p:nvPr/>
        </p:nvSpPr>
        <p:spPr>
          <a:xfrm>
            <a:off x="2503346" y="5308411"/>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000" dirty="0">
              <a:solidFill>
                <a:schemeClr val="tx1"/>
              </a:solidFill>
            </a:endParaRPr>
          </a:p>
        </p:txBody>
      </p:sp>
      <p:sp>
        <p:nvSpPr>
          <p:cNvPr id="30" name="正方形/長方形 29">
            <a:extLst>
              <a:ext uri="{FF2B5EF4-FFF2-40B4-BE49-F238E27FC236}">
                <a16:creationId xmlns:a16="http://schemas.microsoft.com/office/drawing/2014/main" id="{B0F9F4C2-DD89-1FB6-5C7F-527B33F9815F}"/>
              </a:ext>
            </a:extLst>
          </p:cNvPr>
          <p:cNvSpPr/>
          <p:nvPr/>
        </p:nvSpPr>
        <p:spPr>
          <a:xfrm>
            <a:off x="484043" y="5889861"/>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E960B558-5350-51B8-E21A-BBA3A4EC7F61}"/>
              </a:ext>
            </a:extLst>
          </p:cNvPr>
          <p:cNvSpPr/>
          <p:nvPr/>
        </p:nvSpPr>
        <p:spPr>
          <a:xfrm>
            <a:off x="1520270" y="5882343"/>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244AB291-02EC-90DC-762F-D243B5CD279B}"/>
              </a:ext>
            </a:extLst>
          </p:cNvPr>
          <p:cNvSpPr/>
          <p:nvPr/>
        </p:nvSpPr>
        <p:spPr>
          <a:xfrm>
            <a:off x="5779268" y="5839264"/>
            <a:ext cx="1221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000" dirty="0">
              <a:solidFill>
                <a:schemeClr val="tx1"/>
              </a:solidFill>
            </a:endParaRPr>
          </a:p>
        </p:txBody>
      </p:sp>
    </p:spTree>
    <p:extLst>
      <p:ext uri="{BB962C8B-B14F-4D97-AF65-F5344CB8AC3E}">
        <p14:creationId xmlns:p14="http://schemas.microsoft.com/office/powerpoint/2010/main" val="37672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9" grpId="0"/>
      <p:bldP spid="10" grpId="0"/>
      <p:bldP spid="2" grpId="0"/>
      <p:bldP spid="4" grpId="0"/>
      <p:bldP spid="5" grpId="0"/>
      <p:bldP spid="6" grpId="0"/>
      <p:bldP spid="7" grpId="0"/>
      <p:bldP spid="8" grpId="0"/>
      <p:bldP spid="9" grpId="0"/>
      <p:bldP spid="11" grpId="0"/>
      <p:bldP spid="13" grpId="0"/>
      <p:bldP spid="16" grpId="0"/>
      <p:bldP spid="17" grpId="0"/>
      <p:bldP spid="18" grpId="0"/>
      <p:bldP spid="19" grpId="0"/>
      <p:bldP spid="20" grpId="0"/>
      <p:bldP spid="21" grpId="0"/>
      <p:bldP spid="22" grpId="0"/>
      <p:bldP spid="24" grpId="0"/>
      <p:bldP spid="25" grpId="0"/>
      <p:bldP spid="26" grpId="0"/>
      <p:bldP spid="27" grpId="0"/>
      <p:bldP spid="28"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8"/>
          <p:cNvSpPr txBox="1">
            <a:spLocks noChangeArrowheads="1"/>
          </p:cNvSpPr>
          <p:nvPr/>
        </p:nvSpPr>
        <p:spPr bwMode="auto">
          <a:xfrm>
            <a:off x="5290345" y="1584132"/>
            <a:ext cx="3438226" cy="85818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47" name="正方形/長方形 46"/>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97190" y="3674763"/>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3400"/>
              </a:lnSpc>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83677" y="4630523"/>
            <a:ext cx="2431413" cy="951342"/>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700"/>
              </a:lnSpc>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200"/>
              </a:lnSpc>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304446"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83677" y="4669798"/>
            <a:ext cx="2375999" cy="886876"/>
          </a:xfrm>
          <a:prstGeom prst="roundRect">
            <a:avLst>
              <a:gd name="adj" fmla="val 21733"/>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9" name="スライド番号プレースホルダー 8"/>
          <p:cNvSpPr>
            <a:spLocks noGrp="1"/>
          </p:cNvSpPr>
          <p:nvPr>
            <p:ph type="sldNum" sz="quarter" idx="12"/>
          </p:nvPr>
        </p:nvSpPr>
        <p:spPr>
          <a:xfrm>
            <a:off x="6996509" y="6458895"/>
            <a:ext cx="2133600" cy="365125"/>
          </a:xfrm>
        </p:spPr>
        <p:txBody>
          <a:bodyPr/>
          <a:lstStyle/>
          <a:p>
            <a:fld id="{7B76553B-32E2-D644-9CD0-56FDA882EB90}" type="slidenum">
              <a:rPr kumimoji="1" lang="ja-JP" altLang="en-US" sz="1800" smtClean="0">
                <a:solidFill>
                  <a:srgbClr val="3A3A3A"/>
                </a:solidFill>
              </a:rPr>
              <a:t>5</a:t>
            </a:fld>
            <a:endParaRPr kumimoji="1" lang="ja-JP" altLang="en-US" sz="1800" dirty="0">
              <a:solidFill>
                <a:srgbClr val="3A3A3A"/>
              </a:solidFill>
            </a:endParaRPr>
          </a:p>
        </p:txBody>
      </p:sp>
      <p:sp>
        <p:nvSpPr>
          <p:cNvPr id="11" name="正方形/長方形 10">
            <a:extLst>
              <a:ext uri="{FF2B5EF4-FFF2-40B4-BE49-F238E27FC236}">
                <a16:creationId xmlns:a16="http://schemas.microsoft.com/office/drawing/2014/main" id="{1E3C680B-BC2C-EB49-CEF0-AB47C78B69A6}"/>
              </a:ext>
            </a:extLst>
          </p:cNvPr>
          <p:cNvSpPr/>
          <p:nvPr/>
        </p:nvSpPr>
        <p:spPr>
          <a:xfrm>
            <a:off x="362390" y="149990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FE3B7E50-91F2-F674-9533-E7FC18B571E2}"/>
              </a:ext>
            </a:extLst>
          </p:cNvPr>
          <p:cNvSpPr/>
          <p:nvPr/>
        </p:nvSpPr>
        <p:spPr>
          <a:xfrm>
            <a:off x="368000" y="23831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DA0AD33E-5BB6-C57E-E1AC-334F41CC582C}"/>
              </a:ext>
            </a:extLst>
          </p:cNvPr>
          <p:cNvSpPr/>
          <p:nvPr/>
        </p:nvSpPr>
        <p:spPr>
          <a:xfrm>
            <a:off x="363253" y="278707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6C899583-8854-B950-A22B-4D7ED8E97AB4}"/>
              </a:ext>
            </a:extLst>
          </p:cNvPr>
          <p:cNvSpPr/>
          <p:nvPr/>
        </p:nvSpPr>
        <p:spPr>
          <a:xfrm>
            <a:off x="368863" y="36703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ふくし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CB44A049-96A2-CAF5-1DB4-29D817C524D2}"/>
              </a:ext>
            </a:extLst>
          </p:cNvPr>
          <p:cNvSpPr/>
          <p:nvPr/>
        </p:nvSpPr>
        <p:spPr>
          <a:xfrm>
            <a:off x="372778" y="394103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こうてき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67CA6012-88A3-491C-0BDE-AC2CA8F5D3F5}"/>
              </a:ext>
            </a:extLst>
          </p:cNvPr>
          <p:cNvSpPr/>
          <p:nvPr/>
        </p:nvSpPr>
        <p:spPr>
          <a:xfrm>
            <a:off x="378388" y="48242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ふじょ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E64C553-9F24-7968-3E3A-82BA9C1C28D9}"/>
              </a:ext>
            </a:extLst>
          </p:cNvPr>
          <p:cNvSpPr/>
          <p:nvPr/>
        </p:nvSpPr>
        <p:spPr>
          <a:xfrm>
            <a:off x="391828" y="50949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こうしゅうえいせい</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59697760-3BA1-7E41-0DCC-A81FC338426D}"/>
              </a:ext>
            </a:extLst>
          </p:cNvPr>
          <p:cNvSpPr/>
          <p:nvPr/>
        </p:nvSpPr>
        <p:spPr>
          <a:xfrm>
            <a:off x="368863" y="59686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いりょう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41285FDB-D795-8127-7A30-B9658D3D23D3}"/>
              </a:ext>
            </a:extLst>
          </p:cNvPr>
          <p:cNvSpPr/>
          <p:nvPr/>
        </p:nvSpPr>
        <p:spPr>
          <a:xfrm>
            <a:off x="481369" y="-55489"/>
            <a:ext cx="23381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　　　　　しゃかいほしょうせいど</a:t>
            </a:r>
            <a:endParaRPr kumimoji="1" lang="ja-JP" altLang="en-US" sz="1400" dirty="0">
              <a:solidFill>
                <a:schemeClr val="bg1"/>
              </a:solidFill>
            </a:endParaRPr>
          </a:p>
        </p:txBody>
      </p:sp>
      <p:sp>
        <p:nvSpPr>
          <p:cNvPr id="56" name="正方形/長方形 55">
            <a:extLst>
              <a:ext uri="{FF2B5EF4-FFF2-40B4-BE49-F238E27FC236}">
                <a16:creationId xmlns:a16="http://schemas.microsoft.com/office/drawing/2014/main" id="{8E550D94-290E-3C6C-645A-DFA88D843FCD}"/>
              </a:ext>
            </a:extLst>
          </p:cNvPr>
          <p:cNvSpPr/>
          <p:nvPr/>
        </p:nvSpPr>
        <p:spPr>
          <a:xfrm>
            <a:off x="3400425" y="-5555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がいよう</a:t>
            </a:r>
            <a:endParaRPr kumimoji="1" lang="ja-JP" altLang="en-US" sz="1400" dirty="0">
              <a:solidFill>
                <a:schemeClr val="bg1"/>
              </a:solidFill>
            </a:endParaRPr>
          </a:p>
        </p:txBody>
      </p:sp>
      <p:sp>
        <p:nvSpPr>
          <p:cNvPr id="57" name="テキスト ボックス 31">
            <a:extLst>
              <a:ext uri="{FF2B5EF4-FFF2-40B4-BE49-F238E27FC236}">
                <a16:creationId xmlns:a16="http://schemas.microsoft.com/office/drawing/2014/main" id="{42E5FDC9-2773-1523-9BAA-9F43C1400901}"/>
              </a:ext>
            </a:extLst>
          </p:cNvPr>
          <p:cNvSpPr txBox="1">
            <a:spLocks noChangeArrowheads="1"/>
          </p:cNvSpPr>
          <p:nvPr/>
        </p:nvSpPr>
        <p:spPr bwMode="gray">
          <a:xfrm>
            <a:off x="2279532" y="951940"/>
            <a:ext cx="2380143" cy="489493"/>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58" name="正方形/長方形 57">
            <a:extLst>
              <a:ext uri="{FF2B5EF4-FFF2-40B4-BE49-F238E27FC236}">
                <a16:creationId xmlns:a16="http://schemas.microsoft.com/office/drawing/2014/main" id="{E09F6531-9387-1693-F9A0-AD784C87C600}"/>
              </a:ext>
            </a:extLst>
          </p:cNvPr>
          <p:cNvSpPr/>
          <p:nvPr/>
        </p:nvSpPr>
        <p:spPr>
          <a:xfrm>
            <a:off x="2842852" y="86291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せいど</a:t>
            </a:r>
            <a:endParaRPr kumimoji="1" lang="ja-JP" altLang="en-US" sz="1400" dirty="0">
              <a:solidFill>
                <a:schemeClr val="bg1"/>
              </a:solidFill>
            </a:endParaRPr>
          </a:p>
        </p:txBody>
      </p:sp>
      <p:sp>
        <p:nvSpPr>
          <p:cNvPr id="59" name="テキスト ボックス 22">
            <a:extLst>
              <a:ext uri="{FF2B5EF4-FFF2-40B4-BE49-F238E27FC236}">
                <a16:creationId xmlns:a16="http://schemas.microsoft.com/office/drawing/2014/main" id="{2D4AE0D0-9549-0520-A368-B8186D2AB001}"/>
              </a:ext>
            </a:extLst>
          </p:cNvPr>
          <p:cNvSpPr txBox="1">
            <a:spLocks noChangeArrowheads="1"/>
          </p:cNvSpPr>
          <p:nvPr/>
        </p:nvSpPr>
        <p:spPr bwMode="gray">
          <a:xfrm>
            <a:off x="5299869" y="934750"/>
            <a:ext cx="3421856" cy="489493"/>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60" name="正方形/長方形 59">
            <a:extLst>
              <a:ext uri="{FF2B5EF4-FFF2-40B4-BE49-F238E27FC236}">
                <a16:creationId xmlns:a16="http://schemas.microsoft.com/office/drawing/2014/main" id="{2569C589-00B9-FA3B-FF38-8620AA5A8473}"/>
              </a:ext>
            </a:extLst>
          </p:cNvPr>
          <p:cNvSpPr/>
          <p:nvPr/>
        </p:nvSpPr>
        <p:spPr>
          <a:xfrm>
            <a:off x="6024959" y="852731"/>
            <a:ext cx="203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おも 　　ほしょう 　　ないよう</a:t>
            </a:r>
            <a:endParaRPr kumimoji="1" lang="ja-JP" altLang="en-US" sz="1400" dirty="0">
              <a:solidFill>
                <a:schemeClr val="bg1"/>
              </a:solidFill>
            </a:endParaRPr>
          </a:p>
        </p:txBody>
      </p:sp>
      <p:sp>
        <p:nvSpPr>
          <p:cNvPr id="61" name="正方形/長方形 60">
            <a:extLst>
              <a:ext uri="{FF2B5EF4-FFF2-40B4-BE49-F238E27FC236}">
                <a16:creationId xmlns:a16="http://schemas.microsoft.com/office/drawing/2014/main" id="{5E0B21FD-7C5C-0E6D-E903-C13558B8523F}"/>
              </a:ext>
            </a:extLst>
          </p:cNvPr>
          <p:cNvSpPr/>
          <p:nvPr/>
        </p:nvSpPr>
        <p:spPr>
          <a:xfrm>
            <a:off x="2640869" y="158709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100" dirty="0">
              <a:solidFill>
                <a:schemeClr val="tx1"/>
              </a:solidFill>
            </a:endParaRPr>
          </a:p>
        </p:txBody>
      </p:sp>
      <p:sp>
        <p:nvSpPr>
          <p:cNvPr id="62" name="正方形/長方形 61">
            <a:extLst>
              <a:ext uri="{FF2B5EF4-FFF2-40B4-BE49-F238E27FC236}">
                <a16:creationId xmlns:a16="http://schemas.microsoft.com/office/drawing/2014/main" id="{C49EDD23-9B37-6217-56A2-A3E3E9476F5E}"/>
              </a:ext>
            </a:extLst>
          </p:cNvPr>
          <p:cNvSpPr/>
          <p:nvPr/>
        </p:nvSpPr>
        <p:spPr>
          <a:xfrm>
            <a:off x="2682898" y="2616700"/>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100" dirty="0">
              <a:solidFill>
                <a:schemeClr val="tx1"/>
              </a:solidFill>
            </a:endParaRPr>
          </a:p>
        </p:txBody>
      </p:sp>
      <p:sp>
        <p:nvSpPr>
          <p:cNvPr id="63" name="正方形/長方形 62">
            <a:extLst>
              <a:ext uri="{FF2B5EF4-FFF2-40B4-BE49-F238E27FC236}">
                <a16:creationId xmlns:a16="http://schemas.microsoft.com/office/drawing/2014/main" id="{B93427F9-49F7-48D6-E35A-4571DA235ACD}"/>
              </a:ext>
            </a:extLst>
          </p:cNvPr>
          <p:cNvSpPr/>
          <p:nvPr/>
        </p:nvSpPr>
        <p:spPr>
          <a:xfrm>
            <a:off x="2599852" y="362708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100" dirty="0">
              <a:solidFill>
                <a:schemeClr val="tx1"/>
              </a:solidFill>
            </a:endParaRPr>
          </a:p>
        </p:txBody>
      </p:sp>
      <p:sp>
        <p:nvSpPr>
          <p:cNvPr id="66" name="正方形/長方形 65">
            <a:extLst>
              <a:ext uri="{FF2B5EF4-FFF2-40B4-BE49-F238E27FC236}">
                <a16:creationId xmlns:a16="http://schemas.microsoft.com/office/drawing/2014/main" id="{ED05E41C-0F19-C2D3-71A1-55F2650963A5}"/>
              </a:ext>
            </a:extLst>
          </p:cNvPr>
          <p:cNvSpPr/>
          <p:nvPr/>
        </p:nvSpPr>
        <p:spPr>
          <a:xfrm>
            <a:off x="2599851" y="527090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1000" dirty="0">
              <a:solidFill>
                <a:schemeClr val="tx1"/>
              </a:solidFill>
            </a:endParaRPr>
          </a:p>
        </p:txBody>
      </p:sp>
      <p:sp>
        <p:nvSpPr>
          <p:cNvPr id="67" name="正方形/長方形 66">
            <a:extLst>
              <a:ext uri="{FF2B5EF4-FFF2-40B4-BE49-F238E27FC236}">
                <a16:creationId xmlns:a16="http://schemas.microsoft.com/office/drawing/2014/main" id="{C64B35EF-2796-28FE-38BE-1988D11266DE}"/>
              </a:ext>
            </a:extLst>
          </p:cNvPr>
          <p:cNvSpPr/>
          <p:nvPr/>
        </p:nvSpPr>
        <p:spPr>
          <a:xfrm>
            <a:off x="2646952" y="4572869"/>
            <a:ext cx="9563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1000" dirty="0">
              <a:solidFill>
                <a:schemeClr val="tx1"/>
              </a:solidFill>
            </a:endParaRPr>
          </a:p>
        </p:txBody>
      </p:sp>
      <p:sp>
        <p:nvSpPr>
          <p:cNvPr id="68" name="正方形/長方形 67">
            <a:extLst>
              <a:ext uri="{FF2B5EF4-FFF2-40B4-BE49-F238E27FC236}">
                <a16:creationId xmlns:a16="http://schemas.microsoft.com/office/drawing/2014/main" id="{2FB111F0-905A-A1F4-02C5-577ECA993E05}"/>
              </a:ext>
            </a:extLst>
          </p:cNvPr>
          <p:cNvSpPr/>
          <p:nvPr/>
        </p:nvSpPr>
        <p:spPr>
          <a:xfrm>
            <a:off x="2607409" y="5671865"/>
            <a:ext cx="13101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r>
              <a:rPr lang="ja-JP" altLang="en-US" sz="1100" dirty="0">
                <a:solidFill>
                  <a:schemeClr val="tx1"/>
                </a:solidFill>
                <a:latin typeface="BIZ UDPゴシック" panose="020B0400000000000000" pitchFamily="50" charset="-128"/>
                <a:ea typeface="BIZ UDPゴシック" panose="020B0400000000000000" pitchFamily="50" charset="-128"/>
              </a:rPr>
              <a:t>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100" dirty="0">
              <a:solidFill>
                <a:schemeClr val="tx1"/>
              </a:solidFill>
            </a:endParaRPr>
          </a:p>
        </p:txBody>
      </p:sp>
      <p:sp>
        <p:nvSpPr>
          <p:cNvPr id="69" name="正方形/長方形 68">
            <a:extLst>
              <a:ext uri="{FF2B5EF4-FFF2-40B4-BE49-F238E27FC236}">
                <a16:creationId xmlns:a16="http://schemas.microsoft.com/office/drawing/2014/main" id="{413CB4DF-4096-FA76-2B37-F5469876A5E7}"/>
              </a:ext>
            </a:extLst>
          </p:cNvPr>
          <p:cNvSpPr/>
          <p:nvPr/>
        </p:nvSpPr>
        <p:spPr>
          <a:xfrm>
            <a:off x="5299869" y="1638965"/>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100" dirty="0">
              <a:solidFill>
                <a:srgbClr val="FF0000"/>
              </a:solidFill>
            </a:endParaRPr>
          </a:p>
        </p:txBody>
      </p:sp>
      <p:sp>
        <p:nvSpPr>
          <p:cNvPr id="70" name="正方形/長方形 69">
            <a:extLst>
              <a:ext uri="{FF2B5EF4-FFF2-40B4-BE49-F238E27FC236}">
                <a16:creationId xmlns:a16="http://schemas.microsoft.com/office/drawing/2014/main" id="{A9CC72BF-740D-2478-ACC1-86C8E222A65F}"/>
              </a:ext>
            </a:extLst>
          </p:cNvPr>
          <p:cNvSpPr/>
          <p:nvPr/>
        </p:nvSpPr>
        <p:spPr>
          <a:xfrm>
            <a:off x="7550568" y="162948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78" name="テキスト ボックス 3">
            <a:extLst>
              <a:ext uri="{FF2B5EF4-FFF2-40B4-BE49-F238E27FC236}">
                <a16:creationId xmlns:a16="http://schemas.microsoft.com/office/drawing/2014/main" id="{3B3E6322-CDEA-C6EF-E73F-E8D69E84A69C}"/>
              </a:ext>
            </a:extLst>
          </p:cNvPr>
          <p:cNvSpPr txBox="1">
            <a:spLocks noChangeArrowheads="1"/>
          </p:cNvSpPr>
          <p:nvPr/>
        </p:nvSpPr>
        <p:spPr bwMode="auto">
          <a:xfrm>
            <a:off x="5290344" y="2471362"/>
            <a:ext cx="3431381" cy="113607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800"/>
              </a:lnSpc>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9" name="右中かっこ 78">
            <a:extLst>
              <a:ext uri="{FF2B5EF4-FFF2-40B4-BE49-F238E27FC236}">
                <a16:creationId xmlns:a16="http://schemas.microsoft.com/office/drawing/2014/main" id="{8352A0C2-2FC3-4AAC-9F4C-03F545EB7441}"/>
              </a:ext>
            </a:extLst>
          </p:cNvPr>
          <p:cNvSpPr/>
          <p:nvPr/>
        </p:nvSpPr>
        <p:spPr>
          <a:xfrm>
            <a:off x="6872059" y="2573602"/>
            <a:ext cx="238319" cy="962808"/>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0" name="テキスト ボックス 3">
            <a:extLst>
              <a:ext uri="{FF2B5EF4-FFF2-40B4-BE49-F238E27FC236}">
                <a16:creationId xmlns:a16="http://schemas.microsoft.com/office/drawing/2014/main" id="{BBD85CC5-8F96-21AE-3D04-CCE467AAAE0E}"/>
              </a:ext>
            </a:extLst>
          </p:cNvPr>
          <p:cNvSpPr txBox="1">
            <a:spLocks noChangeArrowheads="1"/>
          </p:cNvSpPr>
          <p:nvPr/>
        </p:nvSpPr>
        <p:spPr bwMode="auto">
          <a:xfrm>
            <a:off x="7014608" y="2732368"/>
            <a:ext cx="1727290" cy="6887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sp>
        <p:nvSpPr>
          <p:cNvPr id="81" name="正方形/長方形 80">
            <a:extLst>
              <a:ext uri="{FF2B5EF4-FFF2-40B4-BE49-F238E27FC236}">
                <a16:creationId xmlns:a16="http://schemas.microsoft.com/office/drawing/2014/main" id="{F8A8D685-65CF-5D3B-A419-21B6F9E0D22B}"/>
              </a:ext>
            </a:extLst>
          </p:cNvPr>
          <p:cNvSpPr/>
          <p:nvPr/>
        </p:nvSpPr>
        <p:spPr>
          <a:xfrm>
            <a:off x="5349541" y="2344542"/>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700" dirty="0">
              <a:solidFill>
                <a:schemeClr val="tx1"/>
              </a:solidFill>
            </a:endParaRPr>
          </a:p>
        </p:txBody>
      </p:sp>
      <p:sp>
        <p:nvSpPr>
          <p:cNvPr id="82" name="正方形/長方形 81">
            <a:extLst>
              <a:ext uri="{FF2B5EF4-FFF2-40B4-BE49-F238E27FC236}">
                <a16:creationId xmlns:a16="http://schemas.microsoft.com/office/drawing/2014/main" id="{84F7F3FE-C49C-0F97-DAAE-8A862D4B2DB2}"/>
              </a:ext>
            </a:extLst>
          </p:cNvPr>
          <p:cNvSpPr/>
          <p:nvPr/>
        </p:nvSpPr>
        <p:spPr>
          <a:xfrm>
            <a:off x="5369714" y="2681221"/>
            <a:ext cx="1608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しょうがい　　　</a:t>
            </a:r>
            <a:r>
              <a:rPr lang="ja-JP" altLang="en-US" sz="800" dirty="0">
                <a:solidFill>
                  <a:schemeClr val="tx1"/>
                </a:solidFill>
                <a:latin typeface="BIZ UDPゴシック" panose="020B0400000000000000" pitchFamily="50" charset="-128"/>
                <a:ea typeface="BIZ UDPゴシック" panose="020B0400000000000000" pitchFamily="50" charset="-128"/>
              </a:rPr>
              <a:t>じょうたいじ</a:t>
            </a:r>
            <a:endParaRPr kumimoji="1" lang="ja-JP" altLang="en-US" sz="1000" dirty="0">
              <a:solidFill>
                <a:schemeClr val="tx1"/>
              </a:solidFill>
            </a:endParaRPr>
          </a:p>
        </p:txBody>
      </p:sp>
      <p:sp>
        <p:nvSpPr>
          <p:cNvPr id="83" name="正方形/長方形 82">
            <a:extLst>
              <a:ext uri="{FF2B5EF4-FFF2-40B4-BE49-F238E27FC236}">
                <a16:creationId xmlns:a16="http://schemas.microsoft.com/office/drawing/2014/main" id="{C9BF2BAD-AE0D-1523-0506-608AB135E6E4}"/>
              </a:ext>
            </a:extLst>
          </p:cNvPr>
          <p:cNvSpPr/>
          <p:nvPr/>
        </p:nvSpPr>
        <p:spPr>
          <a:xfrm>
            <a:off x="5360784" y="3041034"/>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1000" dirty="0">
              <a:solidFill>
                <a:srgbClr val="FF0000"/>
              </a:solidFill>
            </a:endParaRPr>
          </a:p>
        </p:txBody>
      </p:sp>
      <p:sp>
        <p:nvSpPr>
          <p:cNvPr id="84" name="正方形/長方形 83">
            <a:extLst>
              <a:ext uri="{FF2B5EF4-FFF2-40B4-BE49-F238E27FC236}">
                <a16:creationId xmlns:a16="http://schemas.microsoft.com/office/drawing/2014/main" id="{3B09239F-5BBB-13F6-B16B-DCF1F4046F77}"/>
              </a:ext>
            </a:extLst>
          </p:cNvPr>
          <p:cNvSpPr/>
          <p:nvPr/>
        </p:nvSpPr>
        <p:spPr>
          <a:xfrm>
            <a:off x="7284880" y="2675323"/>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sp>
        <p:nvSpPr>
          <p:cNvPr id="85" name="正方形/長方形 84">
            <a:extLst>
              <a:ext uri="{FF2B5EF4-FFF2-40B4-BE49-F238E27FC236}">
                <a16:creationId xmlns:a16="http://schemas.microsoft.com/office/drawing/2014/main" id="{16BDAA21-1F45-C83E-D2B4-5138A9B29614}"/>
              </a:ext>
            </a:extLst>
          </p:cNvPr>
          <p:cNvSpPr/>
          <p:nvPr/>
        </p:nvSpPr>
        <p:spPr>
          <a:xfrm>
            <a:off x="5311953" y="3957801"/>
            <a:ext cx="146838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100" dirty="0">
              <a:solidFill>
                <a:schemeClr val="tx1"/>
              </a:solidFill>
            </a:endParaRPr>
          </a:p>
        </p:txBody>
      </p:sp>
      <p:sp>
        <p:nvSpPr>
          <p:cNvPr id="86" name="正方形/長方形 85">
            <a:extLst>
              <a:ext uri="{FF2B5EF4-FFF2-40B4-BE49-F238E27FC236}">
                <a16:creationId xmlns:a16="http://schemas.microsoft.com/office/drawing/2014/main" id="{3857A64F-46D1-6B38-3087-C7BB9FEF79FA}"/>
              </a:ext>
            </a:extLst>
          </p:cNvPr>
          <p:cNvSpPr/>
          <p:nvPr/>
        </p:nvSpPr>
        <p:spPr>
          <a:xfrm>
            <a:off x="5339451" y="3569023"/>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000" dirty="0">
              <a:solidFill>
                <a:srgbClr val="FF0000"/>
              </a:solidFill>
            </a:endParaRPr>
          </a:p>
        </p:txBody>
      </p:sp>
      <p:sp>
        <p:nvSpPr>
          <p:cNvPr id="87" name="正方形/長方形 86">
            <a:extLst>
              <a:ext uri="{FF2B5EF4-FFF2-40B4-BE49-F238E27FC236}">
                <a16:creationId xmlns:a16="http://schemas.microsoft.com/office/drawing/2014/main" id="{90B945CB-CCE7-0825-094E-7A999CF118B5}"/>
              </a:ext>
            </a:extLst>
          </p:cNvPr>
          <p:cNvSpPr/>
          <p:nvPr/>
        </p:nvSpPr>
        <p:spPr>
          <a:xfrm>
            <a:off x="6746195" y="3569023"/>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000" dirty="0">
              <a:solidFill>
                <a:schemeClr val="tx1"/>
              </a:solidFill>
            </a:endParaRPr>
          </a:p>
        </p:txBody>
      </p:sp>
      <p:sp>
        <p:nvSpPr>
          <p:cNvPr id="88" name="正方形/長方形 87">
            <a:extLst>
              <a:ext uri="{FF2B5EF4-FFF2-40B4-BE49-F238E27FC236}">
                <a16:creationId xmlns:a16="http://schemas.microsoft.com/office/drawing/2014/main" id="{0A00E267-62C4-807B-6142-6D20D1EDE9A7}"/>
              </a:ext>
            </a:extLst>
          </p:cNvPr>
          <p:cNvSpPr/>
          <p:nvPr/>
        </p:nvSpPr>
        <p:spPr>
          <a:xfrm>
            <a:off x="5233718" y="4703130"/>
            <a:ext cx="11289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400" dirty="0">
              <a:solidFill>
                <a:srgbClr val="FF0000"/>
              </a:solidFill>
            </a:endParaRPr>
          </a:p>
        </p:txBody>
      </p:sp>
      <p:sp>
        <p:nvSpPr>
          <p:cNvPr id="89" name="正方形/長方形 88">
            <a:extLst>
              <a:ext uri="{FF2B5EF4-FFF2-40B4-BE49-F238E27FC236}">
                <a16:creationId xmlns:a16="http://schemas.microsoft.com/office/drawing/2014/main" id="{82E71B15-9647-F273-1C06-ED7A5993C263}"/>
              </a:ext>
            </a:extLst>
          </p:cNvPr>
          <p:cNvSpPr/>
          <p:nvPr/>
        </p:nvSpPr>
        <p:spPr>
          <a:xfrm>
            <a:off x="6716318" y="4700224"/>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400" dirty="0">
              <a:solidFill>
                <a:schemeClr val="tx1"/>
              </a:solidFill>
            </a:endParaRPr>
          </a:p>
        </p:txBody>
      </p:sp>
      <p:sp>
        <p:nvSpPr>
          <p:cNvPr id="90" name="正方形/長方形 89">
            <a:extLst>
              <a:ext uri="{FF2B5EF4-FFF2-40B4-BE49-F238E27FC236}">
                <a16:creationId xmlns:a16="http://schemas.microsoft.com/office/drawing/2014/main" id="{95461F28-B882-7B3E-4E06-A2AA765947B8}"/>
              </a:ext>
            </a:extLst>
          </p:cNvPr>
          <p:cNvSpPr/>
          <p:nvPr/>
        </p:nvSpPr>
        <p:spPr>
          <a:xfrm>
            <a:off x="7402119" y="4706079"/>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91" name="正方形/長方形 90">
            <a:extLst>
              <a:ext uri="{FF2B5EF4-FFF2-40B4-BE49-F238E27FC236}">
                <a16:creationId xmlns:a16="http://schemas.microsoft.com/office/drawing/2014/main" id="{06B8E571-CA24-FAE1-F87F-62F00C8C0E53}"/>
              </a:ext>
            </a:extLst>
          </p:cNvPr>
          <p:cNvSpPr/>
          <p:nvPr/>
        </p:nvSpPr>
        <p:spPr>
          <a:xfrm>
            <a:off x="5196337" y="5693798"/>
            <a:ext cx="941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endParaRPr kumimoji="1" lang="ja-JP" altLang="en-US" sz="1400" dirty="0">
              <a:solidFill>
                <a:srgbClr val="FF0000"/>
              </a:solidFill>
            </a:endParaRPr>
          </a:p>
        </p:txBody>
      </p:sp>
      <p:sp>
        <p:nvSpPr>
          <p:cNvPr id="92" name="正方形/長方形 91">
            <a:extLst>
              <a:ext uri="{FF2B5EF4-FFF2-40B4-BE49-F238E27FC236}">
                <a16:creationId xmlns:a16="http://schemas.microsoft.com/office/drawing/2014/main" id="{1D5CFE09-7864-E65C-751D-D9F1C1B393F2}"/>
              </a:ext>
            </a:extLst>
          </p:cNvPr>
          <p:cNvSpPr/>
          <p:nvPr/>
        </p:nvSpPr>
        <p:spPr>
          <a:xfrm>
            <a:off x="5734049" y="5692948"/>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400" dirty="0">
              <a:solidFill>
                <a:schemeClr val="tx1"/>
              </a:solidFill>
            </a:endParaRPr>
          </a:p>
        </p:txBody>
      </p:sp>
      <p:sp>
        <p:nvSpPr>
          <p:cNvPr id="93" name="正方形/長方形 92">
            <a:extLst>
              <a:ext uri="{FF2B5EF4-FFF2-40B4-BE49-F238E27FC236}">
                <a16:creationId xmlns:a16="http://schemas.microsoft.com/office/drawing/2014/main" id="{6BA1D2BA-A834-3C25-5C75-2D5FD1416D5B}"/>
              </a:ext>
            </a:extLst>
          </p:cNvPr>
          <p:cNvSpPr/>
          <p:nvPr/>
        </p:nvSpPr>
        <p:spPr>
          <a:xfrm>
            <a:off x="6419850" y="5698803"/>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spTree>
    <p:extLst>
      <p:ext uri="{BB962C8B-B14F-4D97-AF65-F5344CB8AC3E}">
        <p14:creationId xmlns:p14="http://schemas.microsoft.com/office/powerpoint/2010/main" val="23998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500"/>
                                        <p:tgtEl>
                                          <p:spTgt spid="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500"/>
                                        <p:tgtEl>
                                          <p:spTgt spid="8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fade">
                                      <p:cBhvr>
                                        <p:cTn id="76" dur="500"/>
                                        <p:tgtEl>
                                          <p:spTgt spid="9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P spid="19" grpId="0" animBg="1"/>
      <p:bldP spid="20" grpId="0" animBg="1"/>
      <p:bldP spid="21" grpId="0" animBg="1"/>
      <p:bldP spid="22" grpId="0" animBg="1"/>
      <p:bldP spid="23" grpId="0" animBg="1"/>
      <p:bldP spid="24" grpId="0" animBg="1"/>
      <p:bldP spid="69" grpId="0"/>
      <p:bldP spid="70" grpId="0"/>
      <p:bldP spid="78" grpId="0" animBg="1"/>
      <p:bldP spid="79" grpId="0" animBg="1"/>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a:xfrm>
            <a:off x="304800" y="2348237"/>
            <a:ext cx="8547100" cy="2123658"/>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　</a:t>
            </a:r>
            <a:r>
              <a:rPr lang="ja-JP" altLang="en-US" sz="6600" b="1" dirty="0">
                <a:solidFill>
                  <a:srgbClr val="4F81BD">
                    <a:lumMod val="50000"/>
                  </a:srgbClr>
                </a:solidFill>
                <a:latin typeface="Meiryo UI" panose="020B0604030504040204" pitchFamily="50" charset="-128"/>
                <a:ea typeface="Meiryo UI" panose="020B0604030504040204" pitchFamily="50" charset="-128"/>
                <a:cs typeface="ヒラギノ角ゴ Pro W6"/>
              </a:rPr>
              <a:t>２</a:t>
            </a:r>
            <a:r>
              <a:rPr kumimoji="1" lang="en-US" altLang="ja-JP"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もしもリスクが</a:t>
            </a:r>
            <a:endParaRPr kumimoji="1" lang="en-US" altLang="ja-JP"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　　起きてしまったら・・・</a:t>
            </a:r>
            <a:endParaRPr kumimoji="1" lang="en-US" altLang="ja-JP" sz="6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endParaRPr>
          </a:p>
        </p:txBody>
      </p:sp>
      <p:sp>
        <p:nvSpPr>
          <p:cNvPr id="4" name="スライド番号プレースホルダー 3"/>
          <p:cNvSpPr>
            <a:spLocks noGrp="1"/>
          </p:cNvSpPr>
          <p:nvPr>
            <p:ph type="sldNum" sz="quarter" idx="12"/>
          </p:nvPr>
        </p:nvSpPr>
        <p:spPr>
          <a:xfrm>
            <a:off x="7010400" y="65089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925C3646-F291-1294-14A2-F132591EBDD6}"/>
              </a:ext>
            </a:extLst>
          </p:cNvPr>
          <p:cNvSpPr/>
          <p:nvPr/>
        </p:nvSpPr>
        <p:spPr>
          <a:xfrm>
            <a:off x="1666434" y="3229183"/>
            <a:ext cx="1122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お</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0309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角丸四角形 4"/>
          <p:cNvSpPr/>
          <p:nvPr/>
        </p:nvSpPr>
        <p:spPr bwMode="white">
          <a:xfrm>
            <a:off x="474133" y="476655"/>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a:xfrm>
            <a:off x="304800" y="1979271"/>
            <a:ext cx="8547100" cy="3826689"/>
          </a:xfrm>
          <a:prstGeom prst="rect">
            <a:avLst/>
          </a:prstGeom>
          <a:noFill/>
        </p:spPr>
        <p:txBody>
          <a:bodyPr wrap="square" rtlCol="0">
            <a:spAutoFit/>
          </a:bodyPr>
          <a:lstStyle/>
          <a:p>
            <a:pPr marL="0" marR="0" lvl="0" indent="-457200" defTabSz="457200" rtl="0" eaLnBrk="1" fontAlgn="auto" latinLnBrk="0" hangingPunct="1">
              <a:lnSpc>
                <a:spcPts val="7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　</a:t>
            </a:r>
            <a:r>
              <a:rPr lang="ja-JP" altLang="en-US" sz="5400" b="1" dirty="0">
                <a:solidFill>
                  <a:srgbClr val="005024"/>
                </a:solidFill>
                <a:latin typeface="Meiryo UI" panose="020B0604030504040204" pitchFamily="50" charset="-128"/>
                <a:ea typeface="Meiryo UI" panose="020B0604030504040204" pitchFamily="50" charset="-128"/>
                <a:cs typeface="ヒラギノ角ゴ Pro W6"/>
              </a:rPr>
              <a:t>事例</a:t>
            </a:r>
            <a:r>
              <a:rPr kumimoji="1" lang="ja-JP" altLang="en-US" sz="54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①</a:t>
            </a:r>
            <a:endParaRPr kumimoji="1" lang="en-US" altLang="ja-JP" sz="54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7000"/>
              </a:lnSpc>
              <a:spcBef>
                <a:spcPts val="0"/>
              </a:spcBef>
              <a:spcAft>
                <a:spcPts val="0"/>
              </a:spcAft>
              <a:buClrTx/>
              <a:buSzTx/>
              <a:buFontTx/>
              <a:buNone/>
              <a:tabLst/>
              <a:defRPr/>
            </a:pPr>
            <a:r>
              <a:rPr lang="ja-JP" altLang="en-US" sz="5400" b="1" dirty="0">
                <a:solidFill>
                  <a:srgbClr val="005024"/>
                </a:solidFill>
                <a:latin typeface="Meiryo UI" panose="020B0604030504040204" pitchFamily="50" charset="-128"/>
                <a:ea typeface="Meiryo UI" panose="020B0604030504040204" pitchFamily="50" charset="-128"/>
                <a:cs typeface="ヒラギノ角ゴ Pro W6"/>
              </a:rPr>
              <a:t>　</a:t>
            </a:r>
            <a:r>
              <a:rPr lang="ja-JP" altLang="en-US" sz="5000" b="1" dirty="0">
                <a:solidFill>
                  <a:srgbClr val="005024"/>
                </a:solidFill>
                <a:latin typeface="Meiryo UI" panose="020B0604030504040204" pitchFamily="50" charset="-128"/>
                <a:ea typeface="Meiryo UI" panose="020B0604030504040204" pitchFamily="50" charset="-128"/>
                <a:cs typeface="ヒラギノ角ゴ Pro W6"/>
              </a:rPr>
              <a:t>足の骨折で入院・手術したら</a:t>
            </a:r>
            <a:endParaRPr lang="en-US" altLang="ja-JP" sz="5000" b="1" dirty="0">
              <a:solidFill>
                <a:srgbClr val="005024"/>
              </a:solidFill>
              <a:latin typeface="Meiryo UI" panose="020B0604030504040204" pitchFamily="50" charset="-128"/>
              <a:ea typeface="Meiryo UI" panose="020B0604030504040204" pitchFamily="50" charset="-128"/>
              <a:cs typeface="ヒラギノ角ゴ Pro W6"/>
            </a:endParaRPr>
          </a:p>
          <a:p>
            <a:pPr marL="0" marR="0" lvl="0" indent="-457200" algn="ctr" defTabSz="457200" rtl="0" eaLnBrk="1" fontAlgn="auto" latinLnBrk="0" hangingPunct="1">
              <a:lnSpc>
                <a:spcPct val="2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A</a:t>
            </a:r>
            <a:r>
              <a:rPr kumimoji="1" lang="ja-JP" altLang="en-US" sz="3600" b="1" i="0" u="none" strike="noStrike" kern="1200" cap="none" spc="0" normalizeH="0" baseline="0" noProof="0" dirty="0" err="1">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さん</a:t>
            </a:r>
            <a:r>
              <a:rPr kumimoji="1" lang="en-US" altLang="ja-JP" sz="36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(23</a:t>
            </a:r>
            <a:r>
              <a:rPr kumimoji="1" lang="ja-JP" altLang="en-US" sz="36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歳</a:t>
            </a:r>
            <a:r>
              <a:rPr kumimoji="1" lang="en-US" altLang="ja-JP" sz="36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6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rPr>
              <a:t>の場合</a:t>
            </a:r>
            <a:endParaRPr kumimoji="1" lang="en-US" altLang="ja-JP" sz="36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endParaRPr kumimoji="1" lang="en-US" altLang="ja-JP" sz="5400" b="1" i="0" u="none" strike="noStrike" kern="1200" cap="none" spc="0" normalizeH="0" baseline="0" noProof="0" dirty="0">
              <a:ln>
                <a:noFill/>
              </a:ln>
              <a:solidFill>
                <a:srgbClr val="005024"/>
              </a:solidFill>
              <a:effectLst/>
              <a:uLnTx/>
              <a:uFillTx/>
              <a:latin typeface="Meiryo UI" panose="020B0604030504040204" pitchFamily="50" charset="-128"/>
              <a:ea typeface="Meiryo UI" panose="020B0604030504040204" pitchFamily="50" charset="-128"/>
              <a:cs typeface="ヒラギノ角ゴ Pro W6"/>
            </a:endParaRPr>
          </a:p>
        </p:txBody>
      </p:sp>
      <p:sp>
        <p:nvSpPr>
          <p:cNvPr id="4" name="スライド番号プレースホルダー 3"/>
          <p:cNvSpPr>
            <a:spLocks noGrp="1"/>
          </p:cNvSpPr>
          <p:nvPr>
            <p:ph type="sldNum" sz="quarter" idx="12"/>
          </p:nvPr>
        </p:nvSpPr>
        <p:spPr>
          <a:xfrm>
            <a:off x="7010400" y="649461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5332F86B-7FBB-FCA4-9DFD-FFE6C0F7762C}"/>
              </a:ext>
            </a:extLst>
          </p:cNvPr>
          <p:cNvSpPr/>
          <p:nvPr/>
        </p:nvSpPr>
        <p:spPr>
          <a:xfrm>
            <a:off x="877869" y="177472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じ　　　れい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2C46A6B-0B22-64EC-B5DC-B327E379D161}"/>
              </a:ext>
            </a:extLst>
          </p:cNvPr>
          <p:cNvSpPr/>
          <p:nvPr/>
        </p:nvSpPr>
        <p:spPr>
          <a:xfrm>
            <a:off x="474133" y="270691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あし</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E7C55F1F-3237-1D55-CC5B-2E4E863BF46A}"/>
              </a:ext>
            </a:extLst>
          </p:cNvPr>
          <p:cNvSpPr/>
          <p:nvPr/>
        </p:nvSpPr>
        <p:spPr>
          <a:xfrm>
            <a:off x="2012294" y="270691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こっせつ</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3BDDAB88-7243-EE9B-E3BF-C7E578F7405C}"/>
              </a:ext>
            </a:extLst>
          </p:cNvPr>
          <p:cNvSpPr/>
          <p:nvPr/>
        </p:nvSpPr>
        <p:spPr>
          <a:xfrm>
            <a:off x="3779754" y="2706912"/>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にゅういん</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0ECF190A-7901-DD64-A7C4-1E8DE2F36FC9}"/>
              </a:ext>
            </a:extLst>
          </p:cNvPr>
          <p:cNvSpPr/>
          <p:nvPr/>
        </p:nvSpPr>
        <p:spPr>
          <a:xfrm>
            <a:off x="5411747" y="2706911"/>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しゅじゅつ</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A153B9AF-0DFD-C979-C71B-368C05FB08D8}"/>
              </a:ext>
            </a:extLst>
          </p:cNvPr>
          <p:cNvSpPr/>
          <p:nvPr/>
        </p:nvSpPr>
        <p:spPr>
          <a:xfrm>
            <a:off x="4115747" y="395800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116FA9CB-5CF4-5B2B-A6DB-72A7C175A3EA}"/>
              </a:ext>
            </a:extLst>
          </p:cNvPr>
          <p:cNvSpPr/>
          <p:nvPr/>
        </p:nvSpPr>
        <p:spPr>
          <a:xfrm>
            <a:off x="5411747" y="394512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400" dirty="0">
              <a:solidFill>
                <a:schemeClr val="tx1"/>
              </a:solidFill>
            </a:endParaRPr>
          </a:p>
        </p:txBody>
      </p:sp>
    </p:spTree>
    <p:extLst>
      <p:ext uri="{BB962C8B-B14F-4D97-AF65-F5344CB8AC3E}">
        <p14:creationId xmlns:p14="http://schemas.microsoft.com/office/powerpoint/2010/main" val="359782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5CD12A8-FDE3-4033-AA73-CDA69A691774}"/>
              </a:ext>
            </a:extLst>
          </p:cNvPr>
          <p:cNvSpPr>
            <a:spLocks noGrp="1"/>
          </p:cNvSpPr>
          <p:nvPr>
            <p:ph type="subTitle" idx="1"/>
          </p:nvPr>
        </p:nvSpPr>
        <p:spPr/>
        <p:txBody>
          <a:bodyPr/>
          <a:lstStyle/>
          <a:p>
            <a:endParaRPr kumimoji="1" lang="ja-JP" altLang="en-US" dirty="0"/>
          </a:p>
        </p:txBody>
      </p:sp>
      <p:pic>
        <p:nvPicPr>
          <p:cNvPr id="4" name="図 3">
            <a:extLst>
              <a:ext uri="{FF2B5EF4-FFF2-40B4-BE49-F238E27FC236}">
                <a16:creationId xmlns:a16="http://schemas.microsoft.com/office/drawing/2014/main" id="{3486B725-75F3-43C6-8DA8-071003449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38" r="11973"/>
          <a:stretch/>
        </p:blipFill>
        <p:spPr>
          <a:xfrm>
            <a:off x="-306889" y="-85726"/>
            <a:ext cx="9450890" cy="6943725"/>
          </a:xfrm>
          <a:prstGeom prst="rect">
            <a:avLst/>
          </a:prstGeom>
        </p:spPr>
      </p:pic>
      <p:pic>
        <p:nvPicPr>
          <p:cNvPr id="7" name="図 6">
            <a:extLst>
              <a:ext uri="{FF2B5EF4-FFF2-40B4-BE49-F238E27FC236}">
                <a16:creationId xmlns:a16="http://schemas.microsoft.com/office/drawing/2014/main" id="{AD737177-0263-4577-AD21-200B6A6D0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625" y="2180035"/>
            <a:ext cx="3592375" cy="2151853"/>
          </a:xfrm>
          <a:prstGeom prst="rect">
            <a:avLst/>
          </a:prstGeom>
        </p:spPr>
      </p:pic>
      <p:sp>
        <p:nvSpPr>
          <p:cNvPr id="8" name="テキスト ボックス 7">
            <a:extLst>
              <a:ext uri="{FF2B5EF4-FFF2-40B4-BE49-F238E27FC236}">
                <a16:creationId xmlns:a16="http://schemas.microsoft.com/office/drawing/2014/main" id="{0EF8F5C0-7BE7-4E37-BE63-8DE723DD6026}"/>
              </a:ext>
            </a:extLst>
          </p:cNvPr>
          <p:cNvSpPr txBox="1"/>
          <p:nvPr/>
        </p:nvSpPr>
        <p:spPr>
          <a:xfrm>
            <a:off x="2359995" y="2737124"/>
            <a:ext cx="2859705" cy="1077218"/>
          </a:xfrm>
          <a:prstGeom prst="rect">
            <a:avLst/>
          </a:prstGeom>
          <a:noFill/>
        </p:spPr>
        <p:txBody>
          <a:bodyPr wrap="square" rtlCol="0">
            <a:spAutoFit/>
          </a:bodyPr>
          <a:lstStyle/>
          <a:p>
            <a:r>
              <a:rPr kumimoji="1" lang="ja-JP" altLang="en-US" sz="3200" b="1" dirty="0"/>
              <a:t>今日は沢山</a:t>
            </a:r>
            <a:endParaRPr kumimoji="1" lang="en-US" altLang="ja-JP" sz="3200" b="1" dirty="0"/>
          </a:p>
          <a:p>
            <a:r>
              <a:rPr kumimoji="1" lang="ja-JP" altLang="en-US" sz="3200" b="1" dirty="0"/>
              <a:t>　すべるぞ～！</a:t>
            </a:r>
          </a:p>
        </p:txBody>
      </p:sp>
      <p:sp>
        <p:nvSpPr>
          <p:cNvPr id="9" name="スライド番号プレースホルダー 3"/>
          <p:cNvSpPr txBox="1">
            <a:spLocks/>
          </p:cNvSpPr>
          <p:nvPr/>
        </p:nvSpPr>
        <p:spPr>
          <a:xfrm>
            <a:off x="7010400" y="6494614"/>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solidFill>
                  <a:srgbClr val="3A3A3A"/>
                </a:solidFill>
                <a:latin typeface="Calibri"/>
                <a:ea typeface="ＭＳ Ｐゴシック" panose="020B0600070205080204" pitchFamily="50" charset="-128"/>
              </a:rPr>
              <a:pPr algn="r" defTabSz="457200">
                <a:defRPr/>
              </a:pPr>
              <a:t>8</a:t>
            </a:fld>
            <a:endParaRPr lang="ja-JP" altLang="en-US" dirty="0">
              <a:solidFill>
                <a:srgbClr val="3A3A3A"/>
              </a:solidFill>
              <a:latin typeface="Calibri"/>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44B02133-CE61-9478-9AE9-AC81FE44FF85}"/>
              </a:ext>
            </a:extLst>
          </p:cNvPr>
          <p:cNvSpPr/>
          <p:nvPr/>
        </p:nvSpPr>
        <p:spPr>
          <a:xfrm>
            <a:off x="2175437" y="248438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きょう</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C187971A-0649-D6EC-D3A8-4DA6F6E99618}"/>
              </a:ext>
            </a:extLst>
          </p:cNvPr>
          <p:cNvSpPr/>
          <p:nvPr/>
        </p:nvSpPr>
        <p:spPr>
          <a:xfrm>
            <a:off x="3359683" y="248264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たくさん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855452"/>
      </p:ext>
    </p:extLst>
  </p:cSld>
  <p:clrMapOvr>
    <a:masterClrMapping/>
  </p:clrMapOvr>
  <mc:AlternateContent xmlns:mc="http://schemas.openxmlformats.org/markup-compatibility/2006" xmlns:p14="http://schemas.microsoft.com/office/powerpoint/2010/main">
    <mc:Choice Requires="p14">
      <p:transition spd="med" p14:dur="700" advTm="2300">
        <p:fade/>
      </p:transition>
    </mc:Choice>
    <mc:Fallback xmlns="">
      <p:transition spd="med" advTm="23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EFECD29-6774-4BDE-A7BC-9EE5DD96D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29" y="0"/>
            <a:ext cx="8670108" cy="6858000"/>
          </a:xfrm>
          <a:prstGeom prst="rect">
            <a:avLst/>
          </a:prstGeom>
        </p:spPr>
      </p:pic>
      <p:pic>
        <p:nvPicPr>
          <p:cNvPr id="5" name="図 4">
            <a:extLst>
              <a:ext uri="{FF2B5EF4-FFF2-40B4-BE49-F238E27FC236}">
                <a16:creationId xmlns:a16="http://schemas.microsoft.com/office/drawing/2014/main" id="{C42D80E6-8C1D-4DCB-886C-2EAAF3B9E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655" y="-4810126"/>
            <a:ext cx="9533343" cy="7858125"/>
          </a:xfrm>
          <a:prstGeom prst="rect">
            <a:avLst/>
          </a:prstGeom>
        </p:spPr>
      </p:pic>
      <p:sp>
        <p:nvSpPr>
          <p:cNvPr id="3" name="スライド番号プレースホルダー 2"/>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8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105290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22222E-6 L -0.46771 0.54305 " pathEditMode="relative" rAng="0" ptsTypes="AA">
                                      <p:cBhvr>
                                        <p:cTn id="6" dur="2000" fill="hold"/>
                                        <p:tgtEl>
                                          <p:spTgt spid="5"/>
                                        </p:tgtEl>
                                        <p:attrNameLst>
                                          <p:attrName>ppt_x</p:attrName>
                                          <p:attrName>ppt_y</p:attrName>
                                        </p:attrNameLst>
                                      </p:cBhvr>
                                      <p:rCtr x="-23385" y="2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2095</TotalTime>
  <Words>2570</Words>
  <Application>Microsoft Office PowerPoint</Application>
  <PresentationFormat>画面に合わせる (4:3)</PresentationFormat>
  <Paragraphs>882</Paragraphs>
  <Slides>41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41</vt:i4>
      </vt:variant>
    </vt:vector>
  </HeadingPairs>
  <TitlesOfParts>
    <vt:vector size="53" baseType="lpstr">
      <vt:lpstr>BIZ UDPゴシック</vt:lpstr>
      <vt:lpstr>Meiryo UI</vt:lpstr>
      <vt:lpstr>ヒラギノ角ゴ Pro W6</vt:lpstr>
      <vt:lpstr>ヒラギノ丸ゴ Pro W4</vt:lpstr>
      <vt:lpstr>游ゴシック</vt:lpstr>
      <vt:lpstr>游ゴシック Light</vt:lpstr>
      <vt:lpstr>Arial</vt:lpstr>
      <vt:lpstr>Arial Black</vt:lpstr>
      <vt:lpstr>Calibri</vt:lpstr>
      <vt:lpstr>1_ホワイト</vt:lpstr>
      <vt:lpstr>3_ホワイト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斉藤 数弘</cp:lastModifiedBy>
  <cp:revision>40</cp:revision>
  <cp:lastPrinted>2020-01-17T09:45:01Z</cp:lastPrinted>
  <dcterms:created xsi:type="dcterms:W3CDTF">2019-12-12T07:22:35Z</dcterms:created>
  <dcterms:modified xsi:type="dcterms:W3CDTF">2024-04-12T01:26:02Z</dcterms:modified>
</cp:coreProperties>
</file>