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257" r:id="rId3"/>
    <p:sldId id="456" r:id="rId4"/>
    <p:sldId id="457" r:id="rId5"/>
    <p:sldId id="478" r:id="rId6"/>
    <p:sldId id="479" r:id="rId7"/>
    <p:sldId id="480" r:id="rId8"/>
    <p:sldId id="263" r:id="rId9"/>
    <p:sldId id="264" r:id="rId10"/>
    <p:sldId id="481" r:id="rId11"/>
    <p:sldId id="460" r:id="rId12"/>
    <p:sldId id="461" r:id="rId13"/>
    <p:sldId id="462" r:id="rId14"/>
    <p:sldId id="269" r:id="rId15"/>
    <p:sldId id="270" r:id="rId16"/>
    <p:sldId id="465" r:id="rId17"/>
    <p:sldId id="466" r:id="rId18"/>
    <p:sldId id="467" r:id="rId19"/>
    <p:sldId id="468" r:id="rId20"/>
    <p:sldId id="475" r:id="rId21"/>
    <p:sldId id="454" r:id="rId22"/>
    <p:sldId id="422" r:id="rId23"/>
    <p:sldId id="423" r:id="rId24"/>
    <p:sldId id="470" r:id="rId25"/>
    <p:sldId id="477" r:id="rId26"/>
    <p:sldId id="472" r:id="rId27"/>
    <p:sldId id="281" r:id="rId28"/>
    <p:sldId id="282" r:id="rId29"/>
    <p:sldId id="474" r:id="rId30"/>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6139" autoAdjust="0"/>
  </p:normalViewPr>
  <p:slideViewPr>
    <p:cSldViewPr snapToGrid="0" snapToObjects="1">
      <p:cViewPr varScale="1">
        <p:scale>
          <a:sx n="67" d="100"/>
          <a:sy n="67" d="100"/>
        </p:scale>
        <p:origin x="1244" y="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2024/5/15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2024/5/15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2024/5/15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2024/5/15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2024/5/15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92050" y="46480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12A6D879-1FE5-B5FE-7FCA-698A85FA2918}"/>
              </a:ext>
            </a:extLst>
          </p:cNvPr>
          <p:cNvSpPr txBox="1"/>
          <p:nvPr/>
        </p:nvSpPr>
        <p:spPr>
          <a:xfrm>
            <a:off x="1249743" y="1230962"/>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11" name="正方形/長方形 10">
            <a:extLst>
              <a:ext uri="{FF2B5EF4-FFF2-40B4-BE49-F238E27FC236}">
                <a16:creationId xmlns:a16="http://schemas.microsoft.com/office/drawing/2014/main" id="{A5DB09AF-A88D-A3DE-5960-4FC170BEEA36}"/>
              </a:ext>
            </a:extLst>
          </p:cNvPr>
          <p:cNvSpPr/>
          <p:nvPr/>
        </p:nvSpPr>
        <p:spPr>
          <a:xfrm>
            <a:off x="6324836" y="1274819"/>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A80D75C1-54E3-D146-F30F-02FCE0AC3287}"/>
              </a:ext>
            </a:extLst>
          </p:cNvPr>
          <p:cNvSpPr/>
          <p:nvPr/>
        </p:nvSpPr>
        <p:spPr>
          <a:xfrm>
            <a:off x="3335265" y="2552505"/>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FC307E9-FAA0-61FF-F571-15DFAB1A99CA}"/>
              </a:ext>
            </a:extLst>
          </p:cNvPr>
          <p:cNvSpPr/>
          <p:nvPr/>
        </p:nvSpPr>
        <p:spPr>
          <a:xfrm>
            <a:off x="3506300" y="2570593"/>
            <a:ext cx="288349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07788F8F-2DC5-013D-85CA-5C913981DCF0}"/>
              </a:ext>
            </a:extLst>
          </p:cNvPr>
          <p:cNvSpPr txBox="1"/>
          <p:nvPr/>
        </p:nvSpPr>
        <p:spPr>
          <a:xfrm>
            <a:off x="3211906" y="323118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せいかつせっけい</a:t>
            </a:r>
          </a:p>
        </p:txBody>
      </p:sp>
      <p:sp>
        <p:nvSpPr>
          <p:cNvPr id="18" name="正方形/長方形 17">
            <a:extLst>
              <a:ext uri="{FF2B5EF4-FFF2-40B4-BE49-F238E27FC236}">
                <a16:creationId xmlns:a16="http://schemas.microsoft.com/office/drawing/2014/main" id="{B2A2619C-BE72-4D4D-201B-32B705D658F6}"/>
              </a:ext>
            </a:extLst>
          </p:cNvPr>
          <p:cNvSpPr/>
          <p:nvPr/>
        </p:nvSpPr>
        <p:spPr>
          <a:xfrm>
            <a:off x="5000617" y="319951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B5BD8D9-DFB4-3698-D462-37DAAC63E6C8}"/>
              </a:ext>
            </a:extLst>
          </p:cNvPr>
          <p:cNvSpPr/>
          <p:nvPr/>
        </p:nvSpPr>
        <p:spPr>
          <a:xfrm>
            <a:off x="4448411" y="3703493"/>
            <a:ext cx="809389" cy="33328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20" name="テキスト ボックス 19">
            <a:extLst>
              <a:ext uri="{FF2B5EF4-FFF2-40B4-BE49-F238E27FC236}">
                <a16:creationId xmlns:a16="http://schemas.microsoft.com/office/drawing/2014/main" id="{96175E4D-54C1-3DB5-52E4-3567649F371D}"/>
              </a:ext>
            </a:extLst>
          </p:cNvPr>
          <p:cNvSpPr txBox="1"/>
          <p:nvPr/>
        </p:nvSpPr>
        <p:spPr>
          <a:xfrm>
            <a:off x="3367934" y="422397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こうてきほしょう</a:t>
            </a:r>
          </a:p>
        </p:txBody>
      </p:sp>
      <p:sp>
        <p:nvSpPr>
          <p:cNvPr id="21" name="テキスト ボックス 20">
            <a:extLst>
              <a:ext uri="{FF2B5EF4-FFF2-40B4-BE49-F238E27FC236}">
                <a16:creationId xmlns:a16="http://schemas.microsoft.com/office/drawing/2014/main" id="{3F6BDD8B-040C-A9F1-9228-4355EB2F91AC}"/>
              </a:ext>
            </a:extLst>
          </p:cNvPr>
          <p:cNvSpPr txBox="1"/>
          <p:nvPr/>
        </p:nvSpPr>
        <p:spPr>
          <a:xfrm>
            <a:off x="5332279" y="4202562"/>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してきほしょう</a:t>
            </a: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64298" y="1584892"/>
            <a:ext cx="2505355" cy="2399189"/>
            <a:chOff x="5006826" y="4173752"/>
            <a:chExt cx="2505355" cy="2399189"/>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6826" y="4173752"/>
              <a:ext cx="2426554" cy="2208689"/>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6"/>
            <a:ext cx="2493818" cy="2326508"/>
            <a:chOff x="3324736" y="1624360"/>
            <a:chExt cx="2493818" cy="2326508"/>
          </a:xfrm>
        </p:grpSpPr>
        <p:pic>
          <p:nvPicPr>
            <p:cNvPr id="26" name="図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7" y="1624360"/>
            <a:ext cx="2613325" cy="2343277"/>
            <a:chOff x="6108317" y="1624360"/>
            <a:chExt cx="2613325" cy="234327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
        <p:nvSpPr>
          <p:cNvPr id="36" name="正方形/長方形 35">
            <a:extLst>
              <a:ext uri="{FF2B5EF4-FFF2-40B4-BE49-F238E27FC236}">
                <a16:creationId xmlns:a16="http://schemas.microsoft.com/office/drawing/2014/main" id="{165F87C8-20E1-467C-28DF-5A6A2F05DC2F}"/>
              </a:ext>
            </a:extLst>
          </p:cNvPr>
          <p:cNvSpPr/>
          <p:nvPr/>
        </p:nvSpPr>
        <p:spPr>
          <a:xfrm>
            <a:off x="1719619" y="-554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なに</a:t>
            </a:r>
            <a:endParaRPr kumimoji="1" lang="ja-JP" altLang="en-US" sz="1400" dirty="0">
              <a:solidFill>
                <a:schemeClr val="bg1"/>
              </a:solidFill>
            </a:endParaRPr>
          </a:p>
        </p:txBody>
      </p:sp>
      <p:sp>
        <p:nvSpPr>
          <p:cNvPr id="38" name="正方形/長方形 37">
            <a:extLst>
              <a:ext uri="{FF2B5EF4-FFF2-40B4-BE49-F238E27FC236}">
                <a16:creationId xmlns:a16="http://schemas.microsoft.com/office/drawing/2014/main" id="{857D9303-C061-A6EE-B528-D995B6C2DAF5}"/>
              </a:ext>
            </a:extLst>
          </p:cNvPr>
          <p:cNvSpPr/>
          <p:nvPr/>
        </p:nvSpPr>
        <p:spPr>
          <a:xfrm>
            <a:off x="67291" y="11316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7A6EC2B-945A-ACB1-CA54-5E6B349415C5}"/>
              </a:ext>
            </a:extLst>
          </p:cNvPr>
          <p:cNvSpPr/>
          <p:nvPr/>
        </p:nvSpPr>
        <p:spPr>
          <a:xfrm>
            <a:off x="4174560" y="11330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B6FCEE0D-FCA1-EF6F-9F3D-F07B2A59B87B}"/>
              </a:ext>
            </a:extLst>
          </p:cNvPr>
          <p:cNvSpPr/>
          <p:nvPr/>
        </p:nvSpPr>
        <p:spPr>
          <a:xfrm>
            <a:off x="5956960" y="1128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4D39B01-E2DC-4567-6A35-FCEE18436C63}"/>
              </a:ext>
            </a:extLst>
          </p:cNvPr>
          <p:cNvSpPr/>
          <p:nvPr/>
        </p:nvSpPr>
        <p:spPr>
          <a:xfrm>
            <a:off x="1094614" y="3905849"/>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23E6EEF-A26D-BE7A-72AE-F4D6F3A1A33A}"/>
              </a:ext>
            </a:extLst>
          </p:cNvPr>
          <p:cNvSpPr/>
          <p:nvPr/>
        </p:nvSpPr>
        <p:spPr>
          <a:xfrm>
            <a:off x="3357071" y="389145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F29245E5-375E-0C22-B2CF-42B47E8BED35}"/>
              </a:ext>
            </a:extLst>
          </p:cNvPr>
          <p:cNvSpPr/>
          <p:nvPr/>
        </p:nvSpPr>
        <p:spPr>
          <a:xfrm>
            <a:off x="6130255" y="3891366"/>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23D571CC-FAE7-467F-9F39-E2066851215E}"/>
              </a:ext>
            </a:extLst>
          </p:cNvPr>
          <p:cNvSpPr/>
          <p:nvPr/>
        </p:nvSpPr>
        <p:spPr>
          <a:xfrm>
            <a:off x="2779468" y="656525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317BBE5E-06FB-C3BF-E1AC-83800EBE8CD0}"/>
              </a:ext>
            </a:extLst>
          </p:cNvPr>
          <p:cNvSpPr/>
          <p:nvPr/>
        </p:nvSpPr>
        <p:spPr>
          <a:xfrm>
            <a:off x="5112912" y="656452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さいふ　　　　　ふんしつ</a:t>
            </a:r>
            <a:endParaRPr kumimoji="1" lang="ja-JP" altLang="en-US" sz="1400" dirty="0">
              <a:solidFill>
                <a:schemeClr val="tx1"/>
              </a:solidFill>
            </a:endParaRPr>
          </a:p>
        </p:txBody>
      </p:sp>
      <p:grpSp>
        <p:nvGrpSpPr>
          <p:cNvPr id="46" name="グループ化 45">
            <a:extLst>
              <a:ext uri="{FF2B5EF4-FFF2-40B4-BE49-F238E27FC236}">
                <a16:creationId xmlns:a16="http://schemas.microsoft.com/office/drawing/2014/main" id="{18CA1A14-1B6A-6630-C120-DB13573085F1}"/>
              </a:ext>
            </a:extLst>
          </p:cNvPr>
          <p:cNvGrpSpPr/>
          <p:nvPr/>
        </p:nvGrpSpPr>
        <p:grpSpPr>
          <a:xfrm>
            <a:off x="547664" y="1942276"/>
            <a:ext cx="2493818" cy="2008988"/>
            <a:chOff x="547664" y="1942276"/>
            <a:chExt cx="2493818" cy="2008988"/>
          </a:xfrm>
        </p:grpSpPr>
        <p:pic>
          <p:nvPicPr>
            <p:cNvPr id="47" name="図 46">
              <a:extLst>
                <a:ext uri="{FF2B5EF4-FFF2-40B4-BE49-F238E27FC236}">
                  <a16:creationId xmlns:a16="http://schemas.microsoft.com/office/drawing/2014/main" id="{FDD82BF8-62BF-63CC-EC69-A2557649EBD6}"/>
                </a:ext>
              </a:extLst>
            </p:cNvPr>
            <p:cNvPicPr>
              <a:picLocks noChangeAspect="1"/>
            </p:cNvPicPr>
            <p:nvPr/>
          </p:nvPicPr>
          <p:blipFill>
            <a:blip r:embed="rId6"/>
            <a:srcRect/>
            <a:stretch/>
          </p:blipFill>
          <p:spPr>
            <a:xfrm>
              <a:off x="575950" y="1942276"/>
              <a:ext cx="2392994" cy="1505007"/>
            </a:xfrm>
            <a:prstGeom prst="rect">
              <a:avLst/>
            </a:prstGeom>
          </p:spPr>
        </p:pic>
        <p:grpSp>
          <p:nvGrpSpPr>
            <p:cNvPr id="48" name="グループ化 47">
              <a:extLst>
                <a:ext uri="{FF2B5EF4-FFF2-40B4-BE49-F238E27FC236}">
                  <a16:creationId xmlns:a16="http://schemas.microsoft.com/office/drawing/2014/main" id="{80047773-AB9A-93DF-314D-F17DDFF428A7}"/>
                </a:ext>
              </a:extLst>
            </p:cNvPr>
            <p:cNvGrpSpPr/>
            <p:nvPr/>
          </p:nvGrpSpPr>
          <p:grpSpPr>
            <a:xfrm>
              <a:off x="547664" y="3440750"/>
              <a:ext cx="2493818" cy="510514"/>
              <a:chOff x="547664" y="3440750"/>
              <a:chExt cx="2493818" cy="510514"/>
            </a:xfrm>
          </p:grpSpPr>
          <p:sp>
            <p:nvSpPr>
              <p:cNvPr id="49" name="角丸四角形 5">
                <a:extLst>
                  <a:ext uri="{FF2B5EF4-FFF2-40B4-BE49-F238E27FC236}">
                    <a16:creationId xmlns:a16="http://schemas.microsoft.com/office/drawing/2014/main" id="{D32D5785-6055-6DE4-5AF7-B1BC3A889662}"/>
                  </a:ext>
                </a:extLst>
              </p:cNvPr>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6">
                <a:extLst>
                  <a:ext uri="{FF2B5EF4-FFF2-40B4-BE49-F238E27FC236}">
                    <a16:creationId xmlns:a16="http://schemas.microsoft.com/office/drawing/2014/main" id="{0D1109A5-D347-4198-B806-4BF4FB5E8F49}"/>
                  </a:ext>
                </a:extLst>
              </p:cNvPr>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8BF7ACB-CCE3-8FC8-8083-D1572138A64A}"/>
                  </a:ext>
                </a:extLst>
              </p:cNvPr>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spTree>
    <p:extLst>
      <p:ext uri="{BB962C8B-B14F-4D97-AF65-F5344CB8AC3E}">
        <p14:creationId xmlns:p14="http://schemas.microsoft.com/office/powerpoint/2010/main" val="32545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nvGraphicFramePr>
        <p:xfrm>
          <a:off x="263100" y="85909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1"/>
            <a:ext cx="2493818" cy="898127"/>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1"/>
            <a:ext cx="2493818" cy="898127"/>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1"/>
            <a:ext cx="2493818" cy="983666"/>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51293" y="1069369"/>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796354"/>
            <a:ext cx="2702984" cy="1674241"/>
          </a:xfrm>
          <a:prstGeom prst="rect">
            <a:avLst/>
          </a:prstGeom>
          <a:noFill/>
        </p:spPr>
        <p:txBody>
          <a:bodyPr wrap="square" rtlCol="0">
            <a:spAutoFit/>
          </a:bodyPr>
          <a:lstStyle/>
          <a:p>
            <a:pPr algn="ctr">
              <a:lnSpc>
                <a:spcPts val="4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交通事故の</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年間発生件数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300,839</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1" y="3796354"/>
            <a:ext cx="2459328" cy="1674241"/>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B.</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日平均</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新入院患者数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796354"/>
            <a:ext cx="2765501" cy="1061253"/>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C.</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65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歳までに</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亡くなる人の割合</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96420"/>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zh-TW" sz="1000" dirty="0">
                <a:latin typeface="Meiryo UI" panose="020B0604030504040204" pitchFamily="50" charset="-128"/>
                <a:ea typeface="Meiryo UI" panose="020B0604030504040204" pitchFamily="50" charset="-128"/>
                <a:cs typeface="ヒラギノ角ゴ Pro W3"/>
              </a:rPr>
              <a:t>4</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2"/>
          <a:stretch>
            <a:fillRect/>
          </a:stretch>
        </p:blipFill>
        <p:spPr>
          <a:xfrm>
            <a:off x="6013071" y="1821446"/>
            <a:ext cx="2852384" cy="1835271"/>
          </a:xfrm>
          <a:prstGeom prst="rect">
            <a:avLst/>
          </a:prstGeom>
        </p:spPr>
      </p:pic>
      <p:pic>
        <p:nvPicPr>
          <p:cNvPr id="33" name="図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2850" y="1625877"/>
            <a:ext cx="2557381" cy="2327770"/>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11</a:t>
            </a:fld>
            <a:endParaRPr kumimoji="1" lang="ja-JP" altLang="en-US" dirty="0"/>
          </a:p>
        </p:txBody>
      </p:sp>
      <p:sp>
        <p:nvSpPr>
          <p:cNvPr id="2" name="正方形/長方形 1">
            <a:extLst>
              <a:ext uri="{FF2B5EF4-FFF2-40B4-BE49-F238E27FC236}">
                <a16:creationId xmlns:a16="http://schemas.microsoft.com/office/drawing/2014/main" id="{A92DC1C9-B209-EDF6-2B16-B7CC911A9DA6}"/>
              </a:ext>
            </a:extLst>
          </p:cNvPr>
          <p:cNvSpPr/>
          <p:nvPr/>
        </p:nvSpPr>
        <p:spPr>
          <a:xfrm>
            <a:off x="729019" y="-55489"/>
            <a:ext cx="13569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6E583115-93BC-9BCF-FDEF-6F098CABE90A}"/>
              </a:ext>
            </a:extLst>
          </p:cNvPr>
          <p:cNvSpPr/>
          <p:nvPr/>
        </p:nvSpPr>
        <p:spPr>
          <a:xfrm>
            <a:off x="1027827" y="10046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4FE6DDB3-60C4-9A68-F326-2DBC13782510}"/>
              </a:ext>
            </a:extLst>
          </p:cNvPr>
          <p:cNvSpPr/>
          <p:nvPr/>
        </p:nvSpPr>
        <p:spPr>
          <a:xfrm>
            <a:off x="3438921"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bg1"/>
              </a:solidFill>
            </a:endParaRPr>
          </a:p>
        </p:txBody>
      </p:sp>
      <p:sp>
        <p:nvSpPr>
          <p:cNvPr id="27" name="正方形/長方形 26">
            <a:extLst>
              <a:ext uri="{FF2B5EF4-FFF2-40B4-BE49-F238E27FC236}">
                <a16:creationId xmlns:a16="http://schemas.microsoft.com/office/drawing/2014/main" id="{A9D90A30-B48D-229E-12EC-AB8C342C1FEA}"/>
              </a:ext>
            </a:extLst>
          </p:cNvPr>
          <p:cNvSpPr/>
          <p:nvPr/>
        </p:nvSpPr>
        <p:spPr>
          <a:xfrm>
            <a:off x="6487089"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いっか</a:t>
            </a:r>
            <a:endParaRPr kumimoji="1" lang="ja-JP" altLang="en-US" sz="1400" dirty="0">
              <a:solidFill>
                <a:schemeClr val="bg1"/>
              </a:solidFill>
            </a:endParaRPr>
          </a:p>
        </p:txBody>
      </p:sp>
      <p:sp>
        <p:nvSpPr>
          <p:cNvPr id="30" name="正方形/長方形 29">
            <a:extLst>
              <a:ext uri="{FF2B5EF4-FFF2-40B4-BE49-F238E27FC236}">
                <a16:creationId xmlns:a16="http://schemas.microsoft.com/office/drawing/2014/main" id="{AC407090-BB0F-267A-713D-D19EF3671365}"/>
              </a:ext>
            </a:extLst>
          </p:cNvPr>
          <p:cNvSpPr/>
          <p:nvPr/>
        </p:nvSpPr>
        <p:spPr>
          <a:xfrm>
            <a:off x="6295980" y="1315207"/>
            <a:ext cx="132341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bg1"/>
              </a:solidFill>
            </a:endParaRPr>
          </a:p>
        </p:txBody>
      </p:sp>
      <p:sp>
        <p:nvSpPr>
          <p:cNvPr id="36" name="正方形/長方形 35">
            <a:extLst>
              <a:ext uri="{FF2B5EF4-FFF2-40B4-BE49-F238E27FC236}">
                <a16:creationId xmlns:a16="http://schemas.microsoft.com/office/drawing/2014/main" id="{5728566C-319F-AEAB-50B5-7E74D768362F}"/>
              </a:ext>
            </a:extLst>
          </p:cNvPr>
          <p:cNvSpPr/>
          <p:nvPr/>
        </p:nvSpPr>
        <p:spPr>
          <a:xfrm>
            <a:off x="1030749"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3DE01C90-00D7-5D7D-5C6C-8FBB4ABE12D2}"/>
              </a:ext>
            </a:extLst>
          </p:cNvPr>
          <p:cNvSpPr/>
          <p:nvPr/>
        </p:nvSpPr>
        <p:spPr>
          <a:xfrm>
            <a:off x="608998" y="4159839"/>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ねんかんはっせいけんすう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7BB7CF8E-3741-462D-BF4B-FD302216374E}"/>
              </a:ext>
            </a:extLst>
          </p:cNvPr>
          <p:cNvSpPr/>
          <p:nvPr/>
        </p:nvSpPr>
        <p:spPr>
          <a:xfrm>
            <a:off x="4245651" y="365560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へいきん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20B935A-4E5F-B534-15AF-ED5A43D20DD9}"/>
              </a:ext>
            </a:extLst>
          </p:cNvPr>
          <p:cNvSpPr/>
          <p:nvPr/>
        </p:nvSpPr>
        <p:spPr>
          <a:xfrm>
            <a:off x="3476891" y="4159108"/>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しんにゅういんかんじゃすう</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9468418-A748-7BE4-BA38-64ED5A18473F}"/>
              </a:ext>
            </a:extLst>
          </p:cNvPr>
          <p:cNvSpPr/>
          <p:nvPr/>
        </p:nvSpPr>
        <p:spPr>
          <a:xfrm>
            <a:off x="6765993"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54294A67-AFA9-F654-B0CA-2897EC76940D}"/>
              </a:ext>
            </a:extLst>
          </p:cNvPr>
          <p:cNvSpPr/>
          <p:nvPr/>
        </p:nvSpPr>
        <p:spPr>
          <a:xfrm>
            <a:off x="6039115"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37FF088-A0BB-A7A9-FAF1-C4C6C3C56478}"/>
              </a:ext>
            </a:extLst>
          </p:cNvPr>
          <p:cNvSpPr/>
          <p:nvPr/>
        </p:nvSpPr>
        <p:spPr>
          <a:xfrm>
            <a:off x="2491145" y="-55489"/>
            <a:ext cx="8846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じゅうだい</a:t>
            </a:r>
            <a:endParaRPr kumimoji="1" lang="ja-JP" altLang="en-US" sz="1400" dirty="0">
              <a:solidFill>
                <a:schemeClr val="bg1"/>
              </a:solidFill>
            </a:endParaRPr>
          </a:p>
        </p:txBody>
      </p:sp>
      <p:sp>
        <p:nvSpPr>
          <p:cNvPr id="48" name="正方形/長方形 47">
            <a:extLst>
              <a:ext uri="{FF2B5EF4-FFF2-40B4-BE49-F238E27FC236}">
                <a16:creationId xmlns:a16="http://schemas.microsoft.com/office/drawing/2014/main" id="{2B58FDEF-E6ED-AE7E-F29E-66029E6C3BF3}"/>
              </a:ext>
            </a:extLst>
          </p:cNvPr>
          <p:cNvSpPr/>
          <p:nvPr/>
        </p:nvSpPr>
        <p:spPr>
          <a:xfrm>
            <a:off x="3672244" y="-55487"/>
            <a:ext cx="8997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えいきょう</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605F057B-0A67-508B-FB9A-66E8EA5D03AC}"/>
              </a:ext>
            </a:extLst>
          </p:cNvPr>
          <p:cNvSpPr/>
          <p:nvPr/>
        </p:nvSpPr>
        <p:spPr>
          <a:xfrm>
            <a:off x="4820893" y="-55820"/>
            <a:ext cx="513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あた</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ED56EB88-51C3-30B9-23D4-AD6448195D8F}"/>
              </a:ext>
            </a:extLst>
          </p:cNvPr>
          <p:cNvSpPr/>
          <p:nvPr/>
        </p:nvSpPr>
        <p:spPr>
          <a:xfrm>
            <a:off x="7210988"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はたら</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DC3FDE6B-E72D-3136-A7AD-A8826D00ED4D}"/>
              </a:ext>
            </a:extLst>
          </p:cNvPr>
          <p:cNvSpPr/>
          <p:nvPr/>
        </p:nvSpPr>
        <p:spPr>
          <a:xfrm>
            <a:off x="7869090" y="902237"/>
            <a:ext cx="3807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て</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6AA1765E-F8EB-2FAD-78AD-7EA751B2BA69}"/>
              </a:ext>
            </a:extLst>
          </p:cNvPr>
          <p:cNvSpPr/>
          <p:nvPr/>
        </p:nvSpPr>
        <p:spPr>
          <a:xfrm>
            <a:off x="4512718"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にゅういん</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B752C23F-6D45-59AA-736F-910B1BE4B572}"/>
              </a:ext>
            </a:extLst>
          </p:cNvPr>
          <p:cNvSpPr/>
          <p:nvPr/>
        </p:nvSpPr>
        <p:spPr>
          <a:xfrm>
            <a:off x="7205814"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9009D56C-1B29-A9B3-AC51-076875713BB8}"/>
              </a:ext>
            </a:extLst>
          </p:cNvPr>
          <p:cNvSpPr/>
          <p:nvPr/>
        </p:nvSpPr>
        <p:spPr>
          <a:xfrm>
            <a:off x="7986864" y="4156025"/>
            <a:ext cx="76847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23867CC9-8800-DF7A-B27F-E325C97A530B}"/>
              </a:ext>
            </a:extLst>
          </p:cNvPr>
          <p:cNvSpPr/>
          <p:nvPr/>
        </p:nvSpPr>
        <p:spPr>
          <a:xfrm>
            <a:off x="1851671" y="477861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02587244-59EA-E341-D686-158351F51E39}"/>
              </a:ext>
            </a:extLst>
          </p:cNvPr>
          <p:cNvSpPr/>
          <p:nvPr/>
        </p:nvSpPr>
        <p:spPr>
          <a:xfrm>
            <a:off x="2421161" y="477828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1400" dirty="0">
              <a:solidFill>
                <a:schemeClr val="tx1"/>
              </a:solidFill>
            </a:endParaRPr>
          </a:p>
        </p:txBody>
      </p:sp>
      <p:sp>
        <p:nvSpPr>
          <p:cNvPr id="55" name="正方形/長方形 54">
            <a:extLst>
              <a:ext uri="{FF2B5EF4-FFF2-40B4-BE49-F238E27FC236}">
                <a16:creationId xmlns:a16="http://schemas.microsoft.com/office/drawing/2014/main" id="{8B9D2837-1A4B-00EA-D4B5-3201310EBFA8}"/>
              </a:ext>
            </a:extLst>
          </p:cNvPr>
          <p:cNvSpPr/>
          <p:nvPr/>
        </p:nvSpPr>
        <p:spPr>
          <a:xfrm>
            <a:off x="4604939" y="477836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56" name="正方形/長方形 55">
            <a:extLst>
              <a:ext uri="{FF2B5EF4-FFF2-40B4-BE49-F238E27FC236}">
                <a16:creationId xmlns:a16="http://schemas.microsoft.com/office/drawing/2014/main" id="{B95709C6-09E1-EDEE-581E-4370557C5B21}"/>
              </a:ext>
            </a:extLst>
          </p:cNvPr>
          <p:cNvSpPr/>
          <p:nvPr/>
        </p:nvSpPr>
        <p:spPr>
          <a:xfrm>
            <a:off x="5174429" y="4778035"/>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71" name="グループ化 70">
            <a:extLst>
              <a:ext uri="{FF2B5EF4-FFF2-40B4-BE49-F238E27FC236}">
                <a16:creationId xmlns:a16="http://schemas.microsoft.com/office/drawing/2014/main" id="{094B3CA2-CAC1-7A51-1A14-6C8537450537}"/>
              </a:ext>
            </a:extLst>
          </p:cNvPr>
          <p:cNvGrpSpPr/>
          <p:nvPr/>
        </p:nvGrpSpPr>
        <p:grpSpPr>
          <a:xfrm>
            <a:off x="292718" y="5395056"/>
            <a:ext cx="2821667" cy="720323"/>
            <a:chOff x="292718" y="5395056"/>
            <a:chExt cx="2821667" cy="720323"/>
          </a:xfrm>
        </p:grpSpPr>
        <p:grpSp>
          <p:nvGrpSpPr>
            <p:cNvPr id="13" name="図形グループ 12"/>
            <p:cNvGrpSpPr/>
            <p:nvPr/>
          </p:nvGrpSpPr>
          <p:grpSpPr>
            <a:xfrm>
              <a:off x="292718" y="559215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105</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sp>
          <p:nvSpPr>
            <p:cNvPr id="65" name="正方形/長方形 64">
              <a:extLst>
                <a:ext uri="{FF2B5EF4-FFF2-40B4-BE49-F238E27FC236}">
                  <a16:creationId xmlns:a16="http://schemas.microsoft.com/office/drawing/2014/main" id="{8FF45CA1-3C6B-532E-B1E8-C0ABAE0B036B}"/>
                </a:ext>
              </a:extLst>
            </p:cNvPr>
            <p:cNvSpPr/>
            <p:nvPr/>
          </p:nvSpPr>
          <p:spPr>
            <a:xfrm>
              <a:off x="1608025" y="5401089"/>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6" name="正方形/長方形 65">
              <a:extLst>
                <a:ext uri="{FF2B5EF4-FFF2-40B4-BE49-F238E27FC236}">
                  <a16:creationId xmlns:a16="http://schemas.microsoft.com/office/drawing/2014/main" id="{97BD0C70-FFBC-655D-7071-4CC759329FC3}"/>
                </a:ext>
              </a:extLst>
            </p:cNvPr>
            <p:cNvSpPr/>
            <p:nvPr/>
          </p:nvSpPr>
          <p:spPr>
            <a:xfrm>
              <a:off x="509148" y="5401681"/>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7" name="正方形/長方形 66">
              <a:extLst>
                <a:ext uri="{FF2B5EF4-FFF2-40B4-BE49-F238E27FC236}">
                  <a16:creationId xmlns:a16="http://schemas.microsoft.com/office/drawing/2014/main" id="{2290F081-6C22-979C-C926-DF018CE9AC93}"/>
                </a:ext>
              </a:extLst>
            </p:cNvPr>
            <p:cNvSpPr/>
            <p:nvPr/>
          </p:nvSpPr>
          <p:spPr>
            <a:xfrm>
              <a:off x="2482494"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grpSp>
      <p:grpSp>
        <p:nvGrpSpPr>
          <p:cNvPr id="72" name="グループ化 71">
            <a:extLst>
              <a:ext uri="{FF2B5EF4-FFF2-40B4-BE49-F238E27FC236}">
                <a16:creationId xmlns:a16="http://schemas.microsoft.com/office/drawing/2014/main" id="{9EE2E955-0500-3781-196E-3DC59818F66C}"/>
              </a:ext>
            </a:extLst>
          </p:cNvPr>
          <p:cNvGrpSpPr/>
          <p:nvPr/>
        </p:nvGrpSpPr>
        <p:grpSpPr>
          <a:xfrm>
            <a:off x="3348341" y="5394464"/>
            <a:ext cx="2413624" cy="711031"/>
            <a:chOff x="3348341" y="5394464"/>
            <a:chExt cx="2413624" cy="711031"/>
          </a:xfrm>
        </p:grpSpPr>
        <p:grpSp>
          <p:nvGrpSpPr>
            <p:cNvPr id="32" name="図形グループ 31"/>
            <p:cNvGrpSpPr/>
            <p:nvPr/>
          </p:nvGrpSpPr>
          <p:grpSpPr>
            <a:xfrm>
              <a:off x="3348341" y="558227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62" name="正方形/長方形 61">
              <a:extLst>
                <a:ext uri="{FF2B5EF4-FFF2-40B4-BE49-F238E27FC236}">
                  <a16:creationId xmlns:a16="http://schemas.microsoft.com/office/drawing/2014/main" id="{94A3CE4E-E606-5B40-B0A2-247C8E78A073}"/>
                </a:ext>
              </a:extLst>
            </p:cNvPr>
            <p:cNvSpPr/>
            <p:nvPr/>
          </p:nvSpPr>
          <p:spPr>
            <a:xfrm>
              <a:off x="4246958" y="539446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3" name="正方形/長方形 62">
              <a:extLst>
                <a:ext uri="{FF2B5EF4-FFF2-40B4-BE49-F238E27FC236}">
                  <a16:creationId xmlns:a16="http://schemas.microsoft.com/office/drawing/2014/main" id="{3A038D2A-3981-363C-3A40-B169E7E55073}"/>
                </a:ext>
              </a:extLst>
            </p:cNvPr>
            <p:cNvSpPr/>
            <p:nvPr/>
          </p:nvSpPr>
          <p:spPr>
            <a:xfrm>
              <a:off x="3629341"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8" name="正方形/長方形 67">
              <a:extLst>
                <a:ext uri="{FF2B5EF4-FFF2-40B4-BE49-F238E27FC236}">
                  <a16:creationId xmlns:a16="http://schemas.microsoft.com/office/drawing/2014/main" id="{F99F2210-A230-9BAB-DF5B-AD72BC34C354}"/>
                </a:ext>
              </a:extLst>
            </p:cNvPr>
            <p:cNvSpPr/>
            <p:nvPr/>
          </p:nvSpPr>
          <p:spPr>
            <a:xfrm>
              <a:off x="5130074" y="539472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grpSp>
      <p:grpSp>
        <p:nvGrpSpPr>
          <p:cNvPr id="73" name="グループ化 72">
            <a:extLst>
              <a:ext uri="{FF2B5EF4-FFF2-40B4-BE49-F238E27FC236}">
                <a16:creationId xmlns:a16="http://schemas.microsoft.com/office/drawing/2014/main" id="{8081E147-3084-2D7F-C508-D2FAE4629B29}"/>
              </a:ext>
            </a:extLst>
          </p:cNvPr>
          <p:cNvGrpSpPr/>
          <p:nvPr/>
        </p:nvGrpSpPr>
        <p:grpSpPr>
          <a:xfrm>
            <a:off x="5878165" y="4704123"/>
            <a:ext cx="3093837" cy="1785349"/>
            <a:chOff x="5878165" y="4704123"/>
            <a:chExt cx="3093837" cy="1785349"/>
          </a:xfrm>
        </p:grpSpPr>
        <p:sp>
          <p:nvSpPr>
            <p:cNvPr id="20" name="テキスト ボックス 19"/>
            <p:cNvSpPr txBox="1"/>
            <p:nvPr/>
          </p:nvSpPr>
          <p:spPr>
            <a:xfrm>
              <a:off x="5927684" y="4871593"/>
              <a:ext cx="3023158" cy="1617879"/>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10.4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2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5.6</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p:txBody>
        </p:sp>
        <p:sp>
          <p:nvSpPr>
            <p:cNvPr id="57" name="正方形/長方形 56">
              <a:extLst>
                <a:ext uri="{FF2B5EF4-FFF2-40B4-BE49-F238E27FC236}">
                  <a16:creationId xmlns:a16="http://schemas.microsoft.com/office/drawing/2014/main" id="{64C6040B-8F5E-91D8-34BD-00DB6F894C3B}"/>
                </a:ext>
              </a:extLst>
            </p:cNvPr>
            <p:cNvSpPr/>
            <p:nvPr/>
          </p:nvSpPr>
          <p:spPr>
            <a:xfrm>
              <a:off x="5878165" y="4711688"/>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だんせい　</a:t>
              </a:r>
              <a:endParaRPr kumimoji="1" lang="ja-JP" altLang="en-US" sz="1400" dirty="0">
                <a:solidFill>
                  <a:srgbClr val="FF0000"/>
                </a:solidFill>
              </a:endParaRPr>
            </a:p>
          </p:txBody>
        </p:sp>
        <p:sp>
          <p:nvSpPr>
            <p:cNvPr id="58" name="正方形/長方形 57">
              <a:extLst>
                <a:ext uri="{FF2B5EF4-FFF2-40B4-BE49-F238E27FC236}">
                  <a16:creationId xmlns:a16="http://schemas.microsoft.com/office/drawing/2014/main" id="{B05329F8-E581-9748-7C68-DE0B3676685B}"/>
                </a:ext>
              </a:extLst>
            </p:cNvPr>
            <p:cNvSpPr/>
            <p:nvPr/>
          </p:nvSpPr>
          <p:spPr>
            <a:xfrm>
              <a:off x="5922060" y="5488397"/>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じょせい　</a:t>
              </a:r>
              <a:endParaRPr kumimoji="1" lang="ja-JP" altLang="en-US" sz="1400" dirty="0">
                <a:solidFill>
                  <a:srgbClr val="FF0000"/>
                </a:solidFill>
              </a:endParaRPr>
            </a:p>
          </p:txBody>
        </p:sp>
        <p:sp>
          <p:nvSpPr>
            <p:cNvPr id="59" name="正方形/長方形 58">
              <a:extLst>
                <a:ext uri="{FF2B5EF4-FFF2-40B4-BE49-F238E27FC236}">
                  <a16:creationId xmlns:a16="http://schemas.microsoft.com/office/drawing/2014/main" id="{068F4B74-C9A8-71E5-BAFA-A13A011B3B94}"/>
                </a:ext>
              </a:extLst>
            </p:cNvPr>
            <p:cNvSpPr/>
            <p:nvPr/>
          </p:nvSpPr>
          <p:spPr>
            <a:xfrm>
              <a:off x="7440635" y="548360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1" name="正方形/長方形 60">
              <a:extLst>
                <a:ext uri="{FF2B5EF4-FFF2-40B4-BE49-F238E27FC236}">
                  <a16:creationId xmlns:a16="http://schemas.microsoft.com/office/drawing/2014/main" id="{79D56BB7-04DC-D344-156A-B94173436590}"/>
                </a:ext>
              </a:extLst>
            </p:cNvPr>
            <p:cNvSpPr/>
            <p:nvPr/>
          </p:nvSpPr>
          <p:spPr>
            <a:xfrm>
              <a:off x="7439263" y="4704378"/>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DCD018B9-F87B-31C4-9B88-330461C924B8}"/>
                </a:ext>
              </a:extLst>
            </p:cNvPr>
            <p:cNvSpPr/>
            <p:nvPr/>
          </p:nvSpPr>
          <p:spPr>
            <a:xfrm>
              <a:off x="8340111" y="548335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70" name="正方形/長方形 69">
              <a:extLst>
                <a:ext uri="{FF2B5EF4-FFF2-40B4-BE49-F238E27FC236}">
                  <a16:creationId xmlns:a16="http://schemas.microsoft.com/office/drawing/2014/main" id="{55376663-02A0-9673-85AE-88BAB8CADD4A}"/>
                </a:ext>
              </a:extLst>
            </p:cNvPr>
            <p:cNvSpPr/>
            <p:nvPr/>
          </p:nvSpPr>
          <p:spPr>
            <a:xfrm>
              <a:off x="8338739" y="4704123"/>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FF0000"/>
                  </a:solidFill>
                </a:rPr>
                <a:t>り</a:t>
              </a:r>
            </a:p>
          </p:txBody>
        </p:sp>
      </p:grpSp>
      <p:pic>
        <p:nvPicPr>
          <p:cNvPr id="60" name="図 59">
            <a:extLst>
              <a:ext uri="{FF2B5EF4-FFF2-40B4-BE49-F238E27FC236}">
                <a16:creationId xmlns:a16="http://schemas.microsoft.com/office/drawing/2014/main" id="{FCC68CB3-4535-0B0F-CCE1-FF743D7B1136}"/>
              </a:ext>
            </a:extLst>
          </p:cNvPr>
          <p:cNvPicPr>
            <a:picLocks noChangeAspect="1"/>
          </p:cNvPicPr>
          <p:nvPr/>
        </p:nvPicPr>
        <p:blipFill>
          <a:blip r:embed="rId4"/>
          <a:srcRect/>
          <a:stretch/>
        </p:blipFill>
        <p:spPr>
          <a:xfrm>
            <a:off x="330439" y="2143540"/>
            <a:ext cx="2412773" cy="1517446"/>
          </a:xfrm>
          <a:prstGeom prst="rect">
            <a:avLst/>
          </a:prstGeom>
        </p:spPr>
      </p:pic>
    </p:spTree>
    <p:extLst>
      <p:ext uri="{BB962C8B-B14F-4D97-AF65-F5344CB8AC3E}">
        <p14:creationId xmlns:p14="http://schemas.microsoft.com/office/powerpoint/2010/main" val="2034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2" name="直線矢印コネクタ 11"/>
          <p:cNvCxnSpPr/>
          <p:nvPr/>
        </p:nvCxnSpPr>
        <p:spPr>
          <a:xfrm>
            <a:off x="4603405" y="4286277"/>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グループ化 18"/>
          <p:cNvGrpSpPr/>
          <p:nvPr/>
        </p:nvGrpSpPr>
        <p:grpSpPr>
          <a:xfrm>
            <a:off x="182880" y="855571"/>
            <a:ext cx="8778240" cy="2803166"/>
            <a:chOff x="514973" y="868131"/>
            <a:chExt cx="7960722" cy="2446520"/>
          </a:xfrm>
        </p:grpSpPr>
        <p:sp>
          <p:nvSpPr>
            <p:cNvPr id="11" name="正方形/長方形 10"/>
            <p:cNvSpPr/>
            <p:nvPr/>
          </p:nvSpPr>
          <p:spPr>
            <a:xfrm>
              <a:off x="657899" y="927936"/>
              <a:ext cx="7701374" cy="238671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4200"/>
                </a:lnSpc>
                <a:spcAft>
                  <a:spcPts val="600"/>
                </a:spcAft>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2023</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12</a:t>
            </a:fld>
            <a:endParaRPr kumimoji="1" lang="ja-JP" altLang="en-US"/>
          </a:p>
        </p:txBody>
      </p:sp>
      <p:sp>
        <p:nvSpPr>
          <p:cNvPr id="9" name="正方形/長方形 8">
            <a:extLst>
              <a:ext uri="{FF2B5EF4-FFF2-40B4-BE49-F238E27FC236}">
                <a16:creationId xmlns:a16="http://schemas.microsoft.com/office/drawing/2014/main" id="{D306ABAC-CF49-F137-C1D6-04B199CED76A}"/>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879A08D4-7914-E268-7E3A-1D97800247F0}"/>
              </a:ext>
            </a:extLst>
          </p:cNvPr>
          <p:cNvGrpSpPr/>
          <p:nvPr/>
        </p:nvGrpSpPr>
        <p:grpSpPr>
          <a:xfrm>
            <a:off x="341743" y="3593865"/>
            <a:ext cx="4261662" cy="1235818"/>
            <a:chOff x="341743" y="3256983"/>
            <a:chExt cx="4261662" cy="1235818"/>
          </a:xfrm>
        </p:grpSpPr>
        <p:grpSp>
          <p:nvGrpSpPr>
            <p:cNvPr id="16" name="グループ化 15">
              <a:extLst>
                <a:ext uri="{FF2B5EF4-FFF2-40B4-BE49-F238E27FC236}">
                  <a16:creationId xmlns:a16="http://schemas.microsoft.com/office/drawing/2014/main" id="{DD1678AA-9B4A-17B7-6BCC-70A691F27F01}"/>
                </a:ext>
              </a:extLst>
            </p:cNvPr>
            <p:cNvGrpSpPr/>
            <p:nvPr/>
          </p:nvGrpSpPr>
          <p:grpSpPr>
            <a:xfrm>
              <a:off x="341743" y="3394770"/>
              <a:ext cx="4261662" cy="1098031"/>
              <a:chOff x="341743" y="3394770"/>
              <a:chExt cx="4261662" cy="1098031"/>
            </a:xfrm>
          </p:grpSpPr>
          <p:grpSp>
            <p:nvGrpSpPr>
              <p:cNvPr id="2" name="図形グループ 1"/>
              <p:cNvGrpSpPr/>
              <p:nvPr/>
            </p:nvGrpSpPr>
            <p:grpSpPr>
              <a:xfrm>
                <a:off x="341743" y="3394770"/>
                <a:ext cx="4261662" cy="1098031"/>
                <a:chOff x="573070" y="3201422"/>
                <a:chExt cx="3866895" cy="109803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201422"/>
                  <a:ext cx="2258214" cy="109803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sp>
            <p:nvSpPr>
              <p:cNvPr id="14" name="正方形/長方形 13">
                <a:extLst>
                  <a:ext uri="{FF2B5EF4-FFF2-40B4-BE49-F238E27FC236}">
                    <a16:creationId xmlns:a16="http://schemas.microsoft.com/office/drawing/2014/main" id="{896966A0-E646-C0CC-18D2-5660DC710A98}"/>
                  </a:ext>
                </a:extLst>
              </p:cNvPr>
              <p:cNvSpPr/>
              <p:nvPr/>
            </p:nvSpPr>
            <p:spPr>
              <a:xfrm>
                <a:off x="544353" y="340042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AC250953-4D4D-8931-E91A-6684DD34DE3F}"/>
                </a:ext>
              </a:extLst>
            </p:cNvPr>
            <p:cNvSpPr/>
            <p:nvPr/>
          </p:nvSpPr>
          <p:spPr>
            <a:xfrm>
              <a:off x="2175713" y="3256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3ADCF4AD-7ACD-E75C-05D2-EC0E556226F1}"/>
                </a:ext>
              </a:extLst>
            </p:cNvPr>
            <p:cNvSpPr/>
            <p:nvPr/>
          </p:nvSpPr>
          <p:spPr>
            <a:xfrm>
              <a:off x="2179944" y="3618081"/>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678D59D3-6605-E3BF-0C5D-001ACF0A2523}"/>
                </a:ext>
              </a:extLst>
            </p:cNvPr>
            <p:cNvSpPr/>
            <p:nvPr/>
          </p:nvSpPr>
          <p:spPr>
            <a:xfrm>
              <a:off x="2177006" y="3971792"/>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
        <p:nvSpPr>
          <p:cNvPr id="22" name="正方形/長方形 21">
            <a:extLst>
              <a:ext uri="{FF2B5EF4-FFF2-40B4-BE49-F238E27FC236}">
                <a16:creationId xmlns:a16="http://schemas.microsoft.com/office/drawing/2014/main" id="{D7620CF9-74CF-AC47-9A5A-4F2C17EE4A02}"/>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7926BF0-035F-8B43-10F9-1A81C1913761}"/>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1AD4108E-725E-6CB8-C34E-D98E85D307ED}"/>
              </a:ext>
            </a:extLst>
          </p:cNvPr>
          <p:cNvSpPr/>
          <p:nvPr/>
        </p:nvSpPr>
        <p:spPr>
          <a:xfrm>
            <a:off x="433744" y="78547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0EFCA6D6-42C6-7F4B-838B-2D3C1341DE17}"/>
              </a:ext>
            </a:extLst>
          </p:cNvPr>
          <p:cNvSpPr/>
          <p:nvPr/>
        </p:nvSpPr>
        <p:spPr>
          <a:xfrm>
            <a:off x="2475510" y="78051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2F64927B-DF91-4B73-3E83-3A94E34F539E}"/>
              </a:ext>
            </a:extLst>
          </p:cNvPr>
          <p:cNvSpPr/>
          <p:nvPr/>
        </p:nvSpPr>
        <p:spPr>
          <a:xfrm>
            <a:off x="3760919" y="779657"/>
            <a:ext cx="22007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じてんしゃおうだんたい　</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B8F6BCA-ED3D-D539-6D97-508C4DD34E3B}"/>
              </a:ext>
            </a:extLst>
          </p:cNvPr>
          <p:cNvSpPr/>
          <p:nvPr/>
        </p:nvSpPr>
        <p:spPr>
          <a:xfrm>
            <a:off x="6948230"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てまえ　</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88E8E8D-403A-4499-D2F1-D93B8A00B32B}"/>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　</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053CFAA-6F01-895B-B2C1-15EB88704F7C}"/>
              </a:ext>
            </a:extLst>
          </p:cNvPr>
          <p:cNvSpPr/>
          <p:nvPr/>
        </p:nvSpPr>
        <p:spPr>
          <a:xfrm>
            <a:off x="229449" y="132284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5F5EB2B6-DB36-9CCA-C7B2-1D9561382F63}"/>
              </a:ext>
            </a:extLst>
          </p:cNvPr>
          <p:cNvSpPr/>
          <p:nvPr/>
        </p:nvSpPr>
        <p:spPr>
          <a:xfrm>
            <a:off x="1360409" y="1326447"/>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しゃどう　</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96CFDC-5B3F-80B6-A2DA-866C5EC30254}"/>
              </a:ext>
            </a:extLst>
          </p:cNvPr>
          <p:cNvSpPr/>
          <p:nvPr/>
        </p:nvSpPr>
        <p:spPr>
          <a:xfrm>
            <a:off x="2331183" y="132644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21D88ED7-4D93-8E1A-998D-952CEF696F78}"/>
              </a:ext>
            </a:extLst>
          </p:cNvPr>
          <p:cNvSpPr/>
          <p:nvPr/>
        </p:nvSpPr>
        <p:spPr>
          <a:xfrm>
            <a:off x="3397975" y="132505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9FFFC59-B9D3-4531-7408-ADAF51713DD4}"/>
              </a:ext>
            </a:extLst>
          </p:cNvPr>
          <p:cNvSpPr/>
          <p:nvPr/>
        </p:nvSpPr>
        <p:spPr>
          <a:xfrm>
            <a:off x="4697379" y="132063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01A83FBE-3EDE-A14B-33C5-C661D6A8FCD2}"/>
              </a:ext>
            </a:extLst>
          </p:cNvPr>
          <p:cNvSpPr/>
          <p:nvPr/>
        </p:nvSpPr>
        <p:spPr>
          <a:xfrm>
            <a:off x="6526656" y="132494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2329D1C6-4C5C-0E37-7EA3-CF175EC27431}"/>
              </a:ext>
            </a:extLst>
          </p:cNvPr>
          <p:cNvSpPr/>
          <p:nvPr/>
        </p:nvSpPr>
        <p:spPr>
          <a:xfrm>
            <a:off x="7871019" y="1320074"/>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ちょく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A0B5CAF9-B244-13F5-8FFC-4E3C390CAE91}"/>
              </a:ext>
            </a:extLst>
          </p:cNvPr>
          <p:cNvSpPr/>
          <p:nvPr/>
        </p:nvSpPr>
        <p:spPr>
          <a:xfrm>
            <a:off x="353884" y="184226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FA5CE22-B698-C7BF-B447-B8C0B62CE49A}"/>
              </a:ext>
            </a:extLst>
          </p:cNvPr>
          <p:cNvSpPr/>
          <p:nvPr/>
        </p:nvSpPr>
        <p:spPr>
          <a:xfrm>
            <a:off x="2012539" y="184333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4533637D-3E93-1B73-5396-6A38A8B0C46C}"/>
              </a:ext>
            </a:extLst>
          </p:cNvPr>
          <p:cNvSpPr/>
          <p:nvPr/>
        </p:nvSpPr>
        <p:spPr>
          <a:xfrm>
            <a:off x="4623201" y="184801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2CE3D617-5817-0581-EB79-0EAE8E51E90F}"/>
              </a:ext>
            </a:extLst>
          </p:cNvPr>
          <p:cNvSpPr/>
          <p:nvPr/>
        </p:nvSpPr>
        <p:spPr>
          <a:xfrm>
            <a:off x="5541862" y="184562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C815DEB-B70E-8A11-28B6-D3C5506B362D}"/>
              </a:ext>
            </a:extLst>
          </p:cNvPr>
          <p:cNvSpPr/>
          <p:nvPr/>
        </p:nvSpPr>
        <p:spPr>
          <a:xfrm>
            <a:off x="6785052" y="184073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04902F77-EA4E-64CF-D91A-50933B23F773}"/>
              </a:ext>
            </a:extLst>
          </p:cNvPr>
          <p:cNvSpPr/>
          <p:nvPr/>
        </p:nvSpPr>
        <p:spPr>
          <a:xfrm>
            <a:off x="2813039" y="238489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BE59AD45-30E2-5EE1-F523-11ACA8F78C05}"/>
              </a:ext>
            </a:extLst>
          </p:cNvPr>
          <p:cNvSpPr/>
          <p:nvPr/>
        </p:nvSpPr>
        <p:spPr>
          <a:xfrm>
            <a:off x="4433285" y="238401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B31E1DBF-4579-2E88-F9EA-57E51C9293C3}"/>
              </a:ext>
            </a:extLst>
          </p:cNvPr>
          <p:cNvSpPr/>
          <p:nvPr/>
        </p:nvSpPr>
        <p:spPr>
          <a:xfrm>
            <a:off x="6510930" y="237735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のこ　</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D7FF1013-F365-D795-5E61-FB666B794D1A}"/>
              </a:ext>
            </a:extLst>
          </p:cNvPr>
          <p:cNvSpPr/>
          <p:nvPr/>
        </p:nvSpPr>
        <p:spPr>
          <a:xfrm>
            <a:off x="1622420" y="238382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71D8F60C-858A-766C-9E7A-DABBAD2E8C9E}"/>
              </a:ext>
            </a:extLst>
          </p:cNvPr>
          <p:cNvSpPr/>
          <p:nvPr/>
        </p:nvSpPr>
        <p:spPr>
          <a:xfrm>
            <a:off x="544107" y="23838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46" name="グループ化 45">
            <a:extLst>
              <a:ext uri="{FF2B5EF4-FFF2-40B4-BE49-F238E27FC236}">
                <a16:creationId xmlns:a16="http://schemas.microsoft.com/office/drawing/2014/main" id="{FA5441E0-EA60-8175-8D15-158EED130BCC}"/>
              </a:ext>
            </a:extLst>
          </p:cNvPr>
          <p:cNvGrpSpPr/>
          <p:nvPr/>
        </p:nvGrpSpPr>
        <p:grpSpPr>
          <a:xfrm>
            <a:off x="5331526" y="3699444"/>
            <a:ext cx="3284639" cy="1107080"/>
            <a:chOff x="5331526" y="3699444"/>
            <a:chExt cx="3284639" cy="1107080"/>
          </a:xfrm>
        </p:grpSpPr>
        <p:sp>
          <p:nvSpPr>
            <p:cNvPr id="8" name="正方形/長方形 7"/>
            <p:cNvSpPr/>
            <p:nvPr/>
          </p:nvSpPr>
          <p:spPr>
            <a:xfrm>
              <a:off x="5331526" y="3798980"/>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4FC0015A-D654-8835-80F1-7A9C9DD61F79}"/>
                </a:ext>
              </a:extLst>
            </p:cNvPr>
            <p:cNvSpPr/>
            <p:nvPr/>
          </p:nvSpPr>
          <p:spPr>
            <a:xfrm>
              <a:off x="6795993" y="369944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pic>
        <p:nvPicPr>
          <p:cNvPr id="47" name="図 46">
            <a:extLst>
              <a:ext uri="{FF2B5EF4-FFF2-40B4-BE49-F238E27FC236}">
                <a16:creationId xmlns:a16="http://schemas.microsoft.com/office/drawing/2014/main" id="{4DEE1A9A-3AB3-7EE4-A2CB-4279F1EE2228}"/>
              </a:ext>
            </a:extLst>
          </p:cNvPr>
          <p:cNvPicPr>
            <a:picLocks noChangeAspect="1"/>
          </p:cNvPicPr>
          <p:nvPr/>
        </p:nvPicPr>
        <p:blipFill>
          <a:blip r:embed="rId2"/>
          <a:srcRect/>
          <a:stretch/>
        </p:blipFill>
        <p:spPr>
          <a:xfrm>
            <a:off x="2351992" y="4901331"/>
            <a:ext cx="4444001" cy="1760910"/>
          </a:xfrm>
          <a:prstGeom prst="rect">
            <a:avLst/>
          </a:prstGeom>
        </p:spPr>
      </p:pic>
    </p:spTree>
    <p:extLst>
      <p:ext uri="{BB962C8B-B14F-4D97-AF65-F5344CB8AC3E}">
        <p14:creationId xmlns:p14="http://schemas.microsoft.com/office/powerpoint/2010/main" val="12777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 name="正方形/長方形 2">
            <a:extLst>
              <a:ext uri="{FF2B5EF4-FFF2-40B4-BE49-F238E27FC236}">
                <a16:creationId xmlns:a16="http://schemas.microsoft.com/office/drawing/2014/main" id="{48476B5C-7677-6871-CFBB-310F561B2476}"/>
              </a:ext>
            </a:extLst>
          </p:cNvPr>
          <p:cNvSpPr/>
          <p:nvPr/>
        </p:nvSpPr>
        <p:spPr>
          <a:xfrm>
            <a:off x="1833919" y="-55489"/>
            <a:ext cx="4978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そな　　　　　　　　　　　　　　　　　　　　</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5F255EDF-C9A7-3D80-7CA4-01C6A49B1DC7}"/>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DB13FC08-DC74-D73C-2676-9E54C5C8619A}"/>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grpSp>
        <p:nvGrpSpPr>
          <p:cNvPr id="47" name="グループ化 46">
            <a:extLst>
              <a:ext uri="{FF2B5EF4-FFF2-40B4-BE49-F238E27FC236}">
                <a16:creationId xmlns:a16="http://schemas.microsoft.com/office/drawing/2014/main" id="{4ACAB7D3-D7C2-4F1C-C1B4-6B6BE5D97948}"/>
              </a:ext>
            </a:extLst>
          </p:cNvPr>
          <p:cNvGrpSpPr/>
          <p:nvPr/>
        </p:nvGrpSpPr>
        <p:grpSpPr>
          <a:xfrm>
            <a:off x="2444909" y="1430301"/>
            <a:ext cx="1979035" cy="612044"/>
            <a:chOff x="2444909" y="1430301"/>
            <a:chExt cx="1979035" cy="612044"/>
          </a:xfrm>
        </p:grpSpPr>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9" name="正方形/長方形 8">
              <a:extLst>
                <a:ext uri="{FF2B5EF4-FFF2-40B4-BE49-F238E27FC236}">
                  <a16:creationId xmlns:a16="http://schemas.microsoft.com/office/drawing/2014/main" id="{C3966112-8586-56EF-0738-4D450B5931E7}"/>
                </a:ext>
              </a:extLst>
            </p:cNvPr>
            <p:cNvSpPr/>
            <p:nvPr/>
          </p:nvSpPr>
          <p:spPr>
            <a:xfrm>
              <a:off x="2567344" y="1430301"/>
              <a:ext cx="17385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　　　　きょうせい</a:t>
              </a:r>
              <a:endParaRPr kumimoji="1" lang="ja-JP" altLang="en-US" sz="1400" dirty="0">
                <a:solidFill>
                  <a:schemeClr val="bg1"/>
                </a:solidFill>
              </a:endParaRPr>
            </a:p>
          </p:txBody>
        </p:sp>
      </p:grpSp>
      <p:grpSp>
        <p:nvGrpSpPr>
          <p:cNvPr id="51" name="グループ化 50">
            <a:extLst>
              <a:ext uri="{FF2B5EF4-FFF2-40B4-BE49-F238E27FC236}">
                <a16:creationId xmlns:a16="http://schemas.microsoft.com/office/drawing/2014/main" id="{D3F408A1-DD9C-F08F-BE7E-C8AE1087EBF8}"/>
              </a:ext>
            </a:extLst>
          </p:cNvPr>
          <p:cNvGrpSpPr/>
          <p:nvPr/>
        </p:nvGrpSpPr>
        <p:grpSpPr>
          <a:xfrm>
            <a:off x="1671782" y="5830302"/>
            <a:ext cx="2235588" cy="740244"/>
            <a:chOff x="1671782" y="5830302"/>
            <a:chExt cx="2235588" cy="740244"/>
          </a:xfrm>
        </p:grpSpPr>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12" name="正方形/長方形 11">
              <a:extLst>
                <a:ext uri="{FF2B5EF4-FFF2-40B4-BE49-F238E27FC236}">
                  <a16:creationId xmlns:a16="http://schemas.microsoft.com/office/drawing/2014/main" id="{814D6F6E-500A-30D0-F113-9BE396974912}"/>
                </a:ext>
              </a:extLst>
            </p:cNvPr>
            <p:cNvSpPr/>
            <p:nvPr/>
          </p:nvSpPr>
          <p:spPr>
            <a:xfrm>
              <a:off x="1785794" y="5830302"/>
              <a:ext cx="18850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　　　　　　いし</a:t>
              </a:r>
              <a:endParaRPr kumimoji="1" lang="ja-JP" altLang="en-US" sz="1400" dirty="0">
                <a:solidFill>
                  <a:schemeClr val="bg1"/>
                </a:solidFill>
              </a:endParaRPr>
            </a:p>
          </p:txBody>
        </p:sp>
      </p:grpSp>
      <p:grpSp>
        <p:nvGrpSpPr>
          <p:cNvPr id="48" name="グループ化 47">
            <a:extLst>
              <a:ext uri="{FF2B5EF4-FFF2-40B4-BE49-F238E27FC236}">
                <a16:creationId xmlns:a16="http://schemas.microsoft.com/office/drawing/2014/main" id="{A6B45778-8CAA-9083-9978-648C17DA4757}"/>
              </a:ext>
            </a:extLst>
          </p:cNvPr>
          <p:cNvGrpSpPr/>
          <p:nvPr/>
        </p:nvGrpSpPr>
        <p:grpSpPr>
          <a:xfrm>
            <a:off x="7738849" y="1972948"/>
            <a:ext cx="1165006" cy="1204815"/>
            <a:chOff x="7738849" y="1972948"/>
            <a:chExt cx="1165006" cy="1204815"/>
          </a:xfrm>
        </p:grpSpPr>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4" name="正方形/長方形 23">
              <a:extLst>
                <a:ext uri="{FF2B5EF4-FFF2-40B4-BE49-F238E27FC236}">
                  <a16:creationId xmlns:a16="http://schemas.microsoft.com/office/drawing/2014/main" id="{E5981A96-42B3-EE7B-2CB6-A7D12644A6A7}"/>
                </a:ext>
              </a:extLst>
            </p:cNvPr>
            <p:cNvSpPr/>
            <p:nvPr/>
          </p:nvSpPr>
          <p:spPr>
            <a:xfrm>
              <a:off x="7949997" y="1972948"/>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bg1"/>
                </a:solidFill>
              </a:endParaRPr>
            </a:p>
          </p:txBody>
        </p:sp>
      </p:grpSp>
      <p:grpSp>
        <p:nvGrpSpPr>
          <p:cNvPr id="49" name="グループ化 48">
            <a:extLst>
              <a:ext uri="{FF2B5EF4-FFF2-40B4-BE49-F238E27FC236}">
                <a16:creationId xmlns:a16="http://schemas.microsoft.com/office/drawing/2014/main" id="{06E70819-A9D5-9E13-45D1-21DA55527873}"/>
              </a:ext>
            </a:extLst>
          </p:cNvPr>
          <p:cNvGrpSpPr/>
          <p:nvPr/>
        </p:nvGrpSpPr>
        <p:grpSpPr>
          <a:xfrm>
            <a:off x="7738849" y="3314092"/>
            <a:ext cx="1214485" cy="1364735"/>
            <a:chOff x="7738849" y="3314092"/>
            <a:chExt cx="1214485" cy="1364735"/>
          </a:xfrm>
        </p:grpSpPr>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7" name="正方形/長方形 26">
              <a:extLst>
                <a:ext uri="{FF2B5EF4-FFF2-40B4-BE49-F238E27FC236}">
                  <a16:creationId xmlns:a16="http://schemas.microsoft.com/office/drawing/2014/main" id="{58DF3157-B2A6-2044-2F0D-592ECAFE06E9}"/>
                </a:ext>
              </a:extLst>
            </p:cNvPr>
            <p:cNvSpPr/>
            <p:nvPr/>
          </p:nvSpPr>
          <p:spPr>
            <a:xfrm>
              <a:off x="8217443" y="3810227"/>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2925A51D-746A-0D7B-9C06-7BE5E45CA5B1}"/>
              </a:ext>
            </a:extLst>
          </p:cNvPr>
          <p:cNvGrpSpPr/>
          <p:nvPr/>
        </p:nvGrpSpPr>
        <p:grpSpPr>
          <a:xfrm>
            <a:off x="7807107" y="4838312"/>
            <a:ext cx="1155751" cy="1188000"/>
            <a:chOff x="7807107" y="4838312"/>
            <a:chExt cx="1155751" cy="1188000"/>
          </a:xfrm>
        </p:grpSpPr>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8" name="正方形/長方形 27">
              <a:extLst>
                <a:ext uri="{FF2B5EF4-FFF2-40B4-BE49-F238E27FC236}">
                  <a16:creationId xmlns:a16="http://schemas.microsoft.com/office/drawing/2014/main" id="{8F70FC41-E088-A63A-1309-F25CF1BE7E30}"/>
                </a:ext>
              </a:extLst>
            </p:cNvPr>
            <p:cNvSpPr/>
            <p:nvPr/>
          </p:nvSpPr>
          <p:spPr>
            <a:xfrm>
              <a:off x="8226967" y="5250140"/>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816F8F12-3E44-2058-988C-B11DE13AB2BB}"/>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17A20D26-C862-85FE-DC1D-A2C9FFD23EEB}"/>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CB9BCB0-EEDA-664B-ED81-355444CCB272}"/>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3BCE1A44-82F4-AAF3-B6E4-05C923AA6F6F}"/>
              </a:ext>
            </a:extLst>
          </p:cNvPr>
          <p:cNvSpPr/>
          <p:nvPr/>
        </p:nvSpPr>
        <p:spPr>
          <a:xfrm>
            <a:off x="5120052" y="198844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CEBD3FAA-40B2-5C0D-C3FB-10A6358FD838}"/>
              </a:ext>
            </a:extLst>
          </p:cNvPr>
          <p:cNvSpPr/>
          <p:nvPr/>
        </p:nvSpPr>
        <p:spPr>
          <a:xfrm>
            <a:off x="5085981" y="243789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1F6EFABA-0AB0-5625-2358-CA1D63BA1F02}"/>
              </a:ext>
            </a:extLst>
          </p:cNvPr>
          <p:cNvSpPr/>
          <p:nvPr/>
        </p:nvSpPr>
        <p:spPr>
          <a:xfrm>
            <a:off x="5085981" y="349331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C5D1501-4921-DD99-E592-9914256C0C30}"/>
              </a:ext>
            </a:extLst>
          </p:cNvPr>
          <p:cNvSpPr/>
          <p:nvPr/>
        </p:nvSpPr>
        <p:spPr>
          <a:xfrm>
            <a:off x="5109089" y="460656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9D8E56C2-B9F4-ABFB-1A31-7D1F83C13AB4}"/>
              </a:ext>
            </a:extLst>
          </p:cNvPr>
          <p:cNvSpPr/>
          <p:nvPr/>
        </p:nvSpPr>
        <p:spPr>
          <a:xfrm>
            <a:off x="5096081" y="531672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C203D207-F74F-4FF3-99D0-406C65AC5F12}"/>
              </a:ext>
            </a:extLst>
          </p:cNvPr>
          <p:cNvSpPr/>
          <p:nvPr/>
        </p:nvSpPr>
        <p:spPr>
          <a:xfrm>
            <a:off x="3937794" y="-57702"/>
            <a:ext cx="8549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ほしょう　　　　　　　　　　　　　　　　　　　　</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21AEE9FD-C565-FCE0-991D-6A4E8CEC9080}"/>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2708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04"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4" name="テキスト ボックス 3">
            <a:extLst>
              <a:ext uri="{FF2B5EF4-FFF2-40B4-BE49-F238E27FC236}">
                <a16:creationId xmlns:a16="http://schemas.microsoft.com/office/drawing/2014/main" id="{D526FAB3-6084-0E80-EF4E-CFABD1EA3040}"/>
              </a:ext>
            </a:extLst>
          </p:cNvPr>
          <p:cNvSpPr txBox="1"/>
          <p:nvPr/>
        </p:nvSpPr>
        <p:spPr>
          <a:xfrm>
            <a:off x="1934141" y="1971480"/>
            <a:ext cx="65335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たい　　　　　　　　　　　　　　　　　　　　　　ほしょうしゅだん　　　　　　　　 そな</a:t>
            </a:r>
          </a:p>
        </p:txBody>
      </p:sp>
      <p:sp>
        <p:nvSpPr>
          <p:cNvPr id="5" name="テキスト ボックス 4">
            <a:extLst>
              <a:ext uri="{FF2B5EF4-FFF2-40B4-BE49-F238E27FC236}">
                <a16:creationId xmlns:a16="http://schemas.microsoft.com/office/drawing/2014/main" id="{19E39936-1E6D-9FE8-3A1F-08CF3072BB38}"/>
              </a:ext>
            </a:extLst>
          </p:cNvPr>
          <p:cNvSpPr txBox="1"/>
          <p:nvPr/>
        </p:nvSpPr>
        <p:spPr>
          <a:xfrm>
            <a:off x="476816" y="3516305"/>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こうてきほしょう　　　　　　　　　　</a:t>
            </a:r>
            <a:r>
              <a:rPr lang="ja-JP" altLang="en-US" sz="1200" dirty="0">
                <a:latin typeface="BIZ UDPゴシック" panose="020B0400000000000000" pitchFamily="50" charset="-128"/>
                <a:ea typeface="BIZ UDPゴシック" panose="020B0400000000000000" pitchFamily="50" charset="-128"/>
              </a:rPr>
              <a:t>きぎょうほしょう　　　　　　　　　　ふそく　　　　　　　　　　　 ぶぶん　　　　　　　　　</a:t>
            </a:r>
            <a:r>
              <a:rPr lang="ja-JP" altLang="en-US" sz="12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41C0ADF-DF47-9B85-3DD1-4731DBAD4984}"/>
              </a:ext>
            </a:extLst>
          </p:cNvPr>
          <p:cNvSpPr txBox="1"/>
          <p:nvPr/>
        </p:nvSpPr>
        <p:spPr>
          <a:xfrm>
            <a:off x="169491" y="4170157"/>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ほしょう</a:t>
            </a:r>
            <a:r>
              <a:rPr lang="ja-JP" altLang="en-US" sz="1200" dirty="0">
                <a:latin typeface="BIZ UDPゴシック" panose="020B0400000000000000" pitchFamily="50" charset="-128"/>
                <a:ea typeface="BIZ UDPゴシック" panose="020B0400000000000000" pitchFamily="50" charset="-128"/>
              </a:rPr>
              <a:t>　　　　　　おぎな</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３</a:t>
            </a:r>
            <a:r>
              <a:rPr lang="en-US" altLang="ja-JP" sz="6000" b="1" dirty="0">
                <a:solidFill>
                  <a:srgbClr val="298054"/>
                </a:solidFill>
                <a:latin typeface="Meiryo UI" panose="020B0604030504040204" pitchFamily="50" charset="-128"/>
                <a:ea typeface="Meiryo UI" panose="020B0604030504040204" pitchFamily="50" charset="-128"/>
                <a:cs typeface="ヒラギノ角ゴ Pro W6"/>
              </a:rPr>
              <a:t>. </a:t>
            </a: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solidFill>
                <a:srgbClr val="298054"/>
              </a:solidFill>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solidFill>
                  <a:srgbClr val="298054"/>
                </a:solidFill>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solidFill>
                <a:srgbClr val="298054"/>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8CF1CBEA-7D21-DCC5-E1C4-F295D1B6B31C}"/>
              </a:ext>
            </a:extLst>
          </p:cNvPr>
          <p:cNvSpPr txBox="1"/>
          <p:nvPr/>
        </p:nvSpPr>
        <p:spPr>
          <a:xfrm>
            <a:off x="2505641" y="1996281"/>
            <a:ext cx="5876359" cy="38044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こうてきほしょう　　　　　　　　　　　　　してきほしょう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BC689F-94E2-32A2-52EC-E69ED1B6AB1A}"/>
              </a:ext>
            </a:extLst>
          </p:cNvPr>
          <p:cNvSpPr txBox="1"/>
          <p:nvPr/>
        </p:nvSpPr>
        <p:spPr>
          <a:xfrm>
            <a:off x="753041" y="3044031"/>
            <a:ext cx="79168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くに　　　　　　　　　　　　　　　　　　　　　　　　　　　　　じぶん　　　　　　　　　　　　　じゅんび</a:t>
            </a:r>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817872"/>
            <a:ext cx="2380143" cy="489493"/>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817872"/>
            <a:ext cx="3421856" cy="489493"/>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682845"/>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785769"/>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0" name="右矢印 19"/>
          <p:cNvSpPr/>
          <p:nvPr/>
        </p:nvSpPr>
        <p:spPr bwMode="auto">
          <a:xfrm>
            <a:off x="4787200" y="489353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8544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4" name="右矢印 23"/>
          <p:cNvSpPr/>
          <p:nvPr/>
        </p:nvSpPr>
        <p:spPr bwMode="auto">
          <a:xfrm>
            <a:off x="4787200" y="589560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670181"/>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74494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200"/>
              </a:lnSpc>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200"/>
              </a:lnSpc>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6985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8091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2994181"/>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84327"/>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60975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1"/>
            <a:ext cx="0" cy="410400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442307"/>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545231"/>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41752"/>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50748"/>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52815"/>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563985"/>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
        <p:nvSpPr>
          <p:cNvPr id="11" name="正方形/長方形 10">
            <a:extLst>
              <a:ext uri="{FF2B5EF4-FFF2-40B4-BE49-F238E27FC236}">
                <a16:creationId xmlns:a16="http://schemas.microsoft.com/office/drawing/2014/main" id="{1612E8B3-E7D0-1BA1-385B-B751D13C006A}"/>
              </a:ext>
            </a:extLst>
          </p:cNvPr>
          <p:cNvSpPr/>
          <p:nvPr/>
        </p:nvSpPr>
        <p:spPr>
          <a:xfrm>
            <a:off x="481369" y="-55489"/>
            <a:ext cx="23381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　　　　　しゃかいほしょうせいど</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7BCD0D14-9D69-14C8-2F7D-A8FA7934B9AD}"/>
              </a:ext>
            </a:extLst>
          </p:cNvPr>
          <p:cNvSpPr/>
          <p:nvPr/>
        </p:nvSpPr>
        <p:spPr>
          <a:xfrm>
            <a:off x="2819533" y="7285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せいど</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F56F2F70-DDD4-3A18-41FC-91731A64905B}"/>
              </a:ext>
            </a:extLst>
          </p:cNvPr>
          <p:cNvSpPr/>
          <p:nvPr/>
        </p:nvSpPr>
        <p:spPr>
          <a:xfrm>
            <a:off x="5991225" y="728593"/>
            <a:ext cx="203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おも 　　ほしょう 　　ないよう</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754491B6-825A-C379-FF74-4F2BB5077ED1}"/>
              </a:ext>
            </a:extLst>
          </p:cNvPr>
          <p:cNvSpPr/>
          <p:nvPr/>
        </p:nvSpPr>
        <p:spPr>
          <a:xfrm>
            <a:off x="362390" y="149990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DAF183F-F7C0-CDE7-D449-29DA35977552}"/>
              </a:ext>
            </a:extLst>
          </p:cNvPr>
          <p:cNvSpPr/>
          <p:nvPr/>
        </p:nvSpPr>
        <p:spPr>
          <a:xfrm>
            <a:off x="368000" y="23831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FA859BC5-EAA9-C2D0-4314-037B6181900A}"/>
              </a:ext>
            </a:extLst>
          </p:cNvPr>
          <p:cNvSpPr/>
          <p:nvPr/>
        </p:nvSpPr>
        <p:spPr>
          <a:xfrm>
            <a:off x="363253" y="278707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68B5CD87-3E7A-1565-B670-C9B0F1D54F10}"/>
              </a:ext>
            </a:extLst>
          </p:cNvPr>
          <p:cNvSpPr/>
          <p:nvPr/>
        </p:nvSpPr>
        <p:spPr>
          <a:xfrm>
            <a:off x="368863" y="36703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ふくし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A19926BB-1B5B-021A-A0DE-A33F4179D05E}"/>
              </a:ext>
            </a:extLst>
          </p:cNvPr>
          <p:cNvSpPr/>
          <p:nvPr/>
        </p:nvSpPr>
        <p:spPr>
          <a:xfrm>
            <a:off x="372778" y="394103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こうてき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E5B4DAC4-3A3C-6E63-F6BA-9037394D6BEC}"/>
              </a:ext>
            </a:extLst>
          </p:cNvPr>
          <p:cNvSpPr/>
          <p:nvPr/>
        </p:nvSpPr>
        <p:spPr>
          <a:xfrm>
            <a:off x="378388" y="48242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ふじょ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901B7A4-660C-B5CF-4C63-F95AE474CEC0}"/>
              </a:ext>
            </a:extLst>
          </p:cNvPr>
          <p:cNvSpPr/>
          <p:nvPr/>
        </p:nvSpPr>
        <p:spPr>
          <a:xfrm>
            <a:off x="391828" y="50949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こうしゅうえいせい</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264C8E3E-2AE3-010B-AC8A-BB69E1CA09E8}"/>
              </a:ext>
            </a:extLst>
          </p:cNvPr>
          <p:cNvSpPr/>
          <p:nvPr/>
        </p:nvSpPr>
        <p:spPr>
          <a:xfrm>
            <a:off x="368863" y="59686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いりょう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5F26F5A-E94F-2784-0486-502DB44605EA}"/>
              </a:ext>
            </a:extLst>
          </p:cNvPr>
          <p:cNvSpPr/>
          <p:nvPr/>
        </p:nvSpPr>
        <p:spPr>
          <a:xfrm>
            <a:off x="2701283" y="147047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tx1"/>
              </a:solidFill>
            </a:endParaRPr>
          </a:p>
        </p:txBody>
      </p:sp>
      <p:sp>
        <p:nvSpPr>
          <p:cNvPr id="63" name="正方形/長方形 62">
            <a:extLst>
              <a:ext uri="{FF2B5EF4-FFF2-40B4-BE49-F238E27FC236}">
                <a16:creationId xmlns:a16="http://schemas.microsoft.com/office/drawing/2014/main" id="{85784846-E4CE-5227-0777-FBB7F0830781}"/>
              </a:ext>
            </a:extLst>
          </p:cNvPr>
          <p:cNvSpPr/>
          <p:nvPr/>
        </p:nvSpPr>
        <p:spPr>
          <a:xfrm>
            <a:off x="2701283" y="256737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400" dirty="0">
              <a:solidFill>
                <a:schemeClr val="tx1"/>
              </a:solidFill>
            </a:endParaRPr>
          </a:p>
        </p:txBody>
      </p:sp>
      <p:sp>
        <p:nvSpPr>
          <p:cNvPr id="64" name="正方形/長方形 63">
            <a:extLst>
              <a:ext uri="{FF2B5EF4-FFF2-40B4-BE49-F238E27FC236}">
                <a16:creationId xmlns:a16="http://schemas.microsoft.com/office/drawing/2014/main" id="{95B63833-3FBE-C3C7-E737-7022059685BE}"/>
              </a:ext>
            </a:extLst>
          </p:cNvPr>
          <p:cNvSpPr/>
          <p:nvPr/>
        </p:nvSpPr>
        <p:spPr>
          <a:xfrm>
            <a:off x="2684910" y="366991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833E3FEB-8846-EFF6-94A1-3D1B7EA4588E}"/>
              </a:ext>
            </a:extLst>
          </p:cNvPr>
          <p:cNvSpPr/>
          <p:nvPr/>
        </p:nvSpPr>
        <p:spPr>
          <a:xfrm>
            <a:off x="2653658" y="4566727"/>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100" dirty="0">
              <a:solidFill>
                <a:schemeClr val="tx1"/>
              </a:solidFill>
            </a:endParaRPr>
          </a:p>
        </p:txBody>
      </p:sp>
      <p:sp>
        <p:nvSpPr>
          <p:cNvPr id="66" name="正方形/長方形 65">
            <a:extLst>
              <a:ext uri="{FF2B5EF4-FFF2-40B4-BE49-F238E27FC236}">
                <a16:creationId xmlns:a16="http://schemas.microsoft.com/office/drawing/2014/main" id="{0B666912-135C-EE2B-A665-074567C131AF}"/>
              </a:ext>
            </a:extLst>
          </p:cNvPr>
          <p:cNvSpPr/>
          <p:nvPr/>
        </p:nvSpPr>
        <p:spPr>
          <a:xfrm>
            <a:off x="2682112" y="527052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1100" dirty="0">
              <a:solidFill>
                <a:schemeClr val="tx1"/>
              </a:solidFill>
            </a:endParaRPr>
          </a:p>
        </p:txBody>
      </p:sp>
      <p:sp>
        <p:nvSpPr>
          <p:cNvPr id="67" name="正方形/長方形 66">
            <a:extLst>
              <a:ext uri="{FF2B5EF4-FFF2-40B4-BE49-F238E27FC236}">
                <a16:creationId xmlns:a16="http://schemas.microsoft.com/office/drawing/2014/main" id="{206382E7-E998-EBF4-6967-1A1E151E7133}"/>
              </a:ext>
            </a:extLst>
          </p:cNvPr>
          <p:cNvSpPr/>
          <p:nvPr/>
        </p:nvSpPr>
        <p:spPr>
          <a:xfrm>
            <a:off x="2633190" y="5679050"/>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grpSp>
        <p:nvGrpSpPr>
          <p:cNvPr id="83" name="グループ化 82">
            <a:extLst>
              <a:ext uri="{FF2B5EF4-FFF2-40B4-BE49-F238E27FC236}">
                <a16:creationId xmlns:a16="http://schemas.microsoft.com/office/drawing/2014/main" id="{D7257DB4-8F07-9FFD-3D7D-62629E090731}"/>
              </a:ext>
            </a:extLst>
          </p:cNvPr>
          <p:cNvGrpSpPr/>
          <p:nvPr/>
        </p:nvGrpSpPr>
        <p:grpSpPr>
          <a:xfrm>
            <a:off x="5265515" y="1422207"/>
            <a:ext cx="3446685" cy="936000"/>
            <a:chOff x="5265515" y="1422207"/>
            <a:chExt cx="3446685" cy="936000"/>
          </a:xfrm>
        </p:grpSpPr>
        <p:sp>
          <p:nvSpPr>
            <p:cNvPr id="17" name="テキスト ボックス 18"/>
            <p:cNvSpPr txBox="1">
              <a:spLocks noChangeArrowheads="1"/>
            </p:cNvSpPr>
            <p:nvPr/>
          </p:nvSpPr>
          <p:spPr bwMode="auto">
            <a:xfrm>
              <a:off x="5280819" y="1422207"/>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68" name="正方形/長方形 67">
              <a:extLst>
                <a:ext uri="{FF2B5EF4-FFF2-40B4-BE49-F238E27FC236}">
                  <a16:creationId xmlns:a16="http://schemas.microsoft.com/office/drawing/2014/main" id="{2F744BDE-CC92-6219-FAF0-F24C13F67711}"/>
                </a:ext>
              </a:extLst>
            </p:cNvPr>
            <p:cNvSpPr/>
            <p:nvPr/>
          </p:nvSpPr>
          <p:spPr>
            <a:xfrm>
              <a:off x="5265515" y="1471215"/>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304A6E08-FEC4-42B1-65AB-3CF91AD39C2E}"/>
                </a:ext>
              </a:extLst>
            </p:cNvPr>
            <p:cNvSpPr/>
            <p:nvPr/>
          </p:nvSpPr>
          <p:spPr>
            <a:xfrm>
              <a:off x="7551514" y="1471215"/>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grpSp>
      <p:grpSp>
        <p:nvGrpSpPr>
          <p:cNvPr id="84" name="グループ化 83">
            <a:extLst>
              <a:ext uri="{FF2B5EF4-FFF2-40B4-BE49-F238E27FC236}">
                <a16:creationId xmlns:a16="http://schemas.microsoft.com/office/drawing/2014/main" id="{07112564-6D75-DB12-CF09-DC23BEF8E5A2}"/>
              </a:ext>
            </a:extLst>
          </p:cNvPr>
          <p:cNvGrpSpPr/>
          <p:nvPr/>
        </p:nvGrpSpPr>
        <p:grpSpPr>
          <a:xfrm>
            <a:off x="5280819" y="2310231"/>
            <a:ext cx="3457279" cy="1264229"/>
            <a:chOff x="5280819" y="2310231"/>
            <a:chExt cx="3457279" cy="1264229"/>
          </a:xfrm>
        </p:grpSpPr>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422460"/>
              <a:ext cx="3457279" cy="1152000"/>
              <a:chOff x="5280819" y="2548126"/>
              <a:chExt cx="3457279" cy="1077677"/>
            </a:xfrm>
          </p:grpSpPr>
          <p:sp>
            <p:nvSpPr>
              <p:cNvPr id="15" name="テキスト ボックス 3"/>
              <p:cNvSpPr txBox="1">
                <a:spLocks noChangeArrowheads="1"/>
              </p:cNvSpPr>
              <p:nvPr/>
            </p:nvSpPr>
            <p:spPr bwMode="auto">
              <a:xfrm>
                <a:off x="5280819" y="2548126"/>
                <a:ext cx="3431381" cy="1077677"/>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33559"/>
                <a:ext cx="238978" cy="917587"/>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48288"/>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70" name="正方形/長方形 69">
              <a:extLst>
                <a:ext uri="{FF2B5EF4-FFF2-40B4-BE49-F238E27FC236}">
                  <a16:creationId xmlns:a16="http://schemas.microsoft.com/office/drawing/2014/main" id="{9D89234F-5968-DD53-8058-1EFF096382AE}"/>
                </a:ext>
              </a:extLst>
            </p:cNvPr>
            <p:cNvSpPr/>
            <p:nvPr/>
          </p:nvSpPr>
          <p:spPr>
            <a:xfrm>
              <a:off x="5355470" y="2310231"/>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A1A37133-1B52-548F-CFE2-CF0A3E5ECDCC}"/>
                </a:ext>
              </a:extLst>
            </p:cNvPr>
            <p:cNvSpPr/>
            <p:nvPr/>
          </p:nvSpPr>
          <p:spPr>
            <a:xfrm>
              <a:off x="5380821" y="2643513"/>
              <a:ext cx="1608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しょうがい　　　</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じょうたいじ</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48F3C0A-AAA5-7EED-0E4D-63356F0F8050}"/>
                </a:ext>
              </a:extLst>
            </p:cNvPr>
            <p:cNvSpPr/>
            <p:nvPr/>
          </p:nvSpPr>
          <p:spPr>
            <a:xfrm>
              <a:off x="5354923" y="299620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1000" dirty="0">
                <a:solidFill>
                  <a:srgbClr val="FF0000"/>
                </a:solidFill>
              </a:endParaRPr>
            </a:p>
          </p:txBody>
        </p:sp>
        <p:sp>
          <p:nvSpPr>
            <p:cNvPr id="74" name="正方形/長方形 73">
              <a:extLst>
                <a:ext uri="{FF2B5EF4-FFF2-40B4-BE49-F238E27FC236}">
                  <a16:creationId xmlns:a16="http://schemas.microsoft.com/office/drawing/2014/main" id="{8795CF13-4F82-9970-D0DF-164B0304C0A0}"/>
                </a:ext>
              </a:extLst>
            </p:cNvPr>
            <p:cNvSpPr/>
            <p:nvPr/>
          </p:nvSpPr>
          <p:spPr>
            <a:xfrm>
              <a:off x="7308756" y="2582048"/>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grpSp>
      <p:grpSp>
        <p:nvGrpSpPr>
          <p:cNvPr id="86" name="グループ化 85">
            <a:extLst>
              <a:ext uri="{FF2B5EF4-FFF2-40B4-BE49-F238E27FC236}">
                <a16:creationId xmlns:a16="http://schemas.microsoft.com/office/drawing/2014/main" id="{C1FE26B3-EE6C-D981-FA14-AE9B0CC53C45}"/>
              </a:ext>
            </a:extLst>
          </p:cNvPr>
          <p:cNvGrpSpPr/>
          <p:nvPr/>
        </p:nvGrpSpPr>
        <p:grpSpPr>
          <a:xfrm>
            <a:off x="5233718" y="4633798"/>
            <a:ext cx="3478482" cy="936000"/>
            <a:chOff x="5233718" y="4633798"/>
            <a:chExt cx="3478482" cy="936000"/>
          </a:xfrm>
        </p:grpSpPr>
        <p:sp>
          <p:nvSpPr>
            <p:cNvPr id="19" name="テキスト ボックス 20"/>
            <p:cNvSpPr txBox="1">
              <a:spLocks noChangeArrowheads="1"/>
            </p:cNvSpPr>
            <p:nvPr/>
          </p:nvSpPr>
          <p:spPr bwMode="auto">
            <a:xfrm>
              <a:off x="5280819" y="4633798"/>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77" name="正方形/長方形 76">
              <a:extLst>
                <a:ext uri="{FF2B5EF4-FFF2-40B4-BE49-F238E27FC236}">
                  <a16:creationId xmlns:a16="http://schemas.microsoft.com/office/drawing/2014/main" id="{264DA691-6620-F367-DD3A-8530534F12FA}"/>
                </a:ext>
              </a:extLst>
            </p:cNvPr>
            <p:cNvSpPr/>
            <p:nvPr/>
          </p:nvSpPr>
          <p:spPr>
            <a:xfrm>
              <a:off x="7402119" y="4706079"/>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78" name="正方形/長方形 77">
              <a:extLst>
                <a:ext uri="{FF2B5EF4-FFF2-40B4-BE49-F238E27FC236}">
                  <a16:creationId xmlns:a16="http://schemas.microsoft.com/office/drawing/2014/main" id="{7ABB419C-074A-2208-EF2D-2AB6CA2B6E9F}"/>
                </a:ext>
              </a:extLst>
            </p:cNvPr>
            <p:cNvSpPr/>
            <p:nvPr/>
          </p:nvSpPr>
          <p:spPr>
            <a:xfrm>
              <a:off x="6716318" y="4700224"/>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79" name="正方形/長方形 78">
              <a:extLst>
                <a:ext uri="{FF2B5EF4-FFF2-40B4-BE49-F238E27FC236}">
                  <a16:creationId xmlns:a16="http://schemas.microsoft.com/office/drawing/2014/main" id="{124371C6-9CC7-C551-E11B-85F9534024A0}"/>
                </a:ext>
              </a:extLst>
            </p:cNvPr>
            <p:cNvSpPr/>
            <p:nvPr/>
          </p:nvSpPr>
          <p:spPr>
            <a:xfrm>
              <a:off x="5233718" y="4703130"/>
              <a:ext cx="11289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400" dirty="0">
                <a:solidFill>
                  <a:srgbClr val="FF0000"/>
                </a:solidFill>
              </a:endParaRPr>
            </a:p>
          </p:txBody>
        </p:sp>
      </p:grpSp>
      <p:grpSp>
        <p:nvGrpSpPr>
          <p:cNvPr id="87" name="グループ化 86">
            <a:extLst>
              <a:ext uri="{FF2B5EF4-FFF2-40B4-BE49-F238E27FC236}">
                <a16:creationId xmlns:a16="http://schemas.microsoft.com/office/drawing/2014/main" id="{109A9D70-5B68-0749-D70C-1972F4594656}"/>
              </a:ext>
            </a:extLst>
          </p:cNvPr>
          <p:cNvGrpSpPr/>
          <p:nvPr/>
        </p:nvGrpSpPr>
        <p:grpSpPr>
          <a:xfrm>
            <a:off x="5196337" y="5635865"/>
            <a:ext cx="3515863" cy="936000"/>
            <a:chOff x="5196337" y="5635865"/>
            <a:chExt cx="3515863" cy="936000"/>
          </a:xfrm>
        </p:grpSpPr>
        <p:sp>
          <p:nvSpPr>
            <p:cNvPr id="23" name="テキスト ボックス 21"/>
            <p:cNvSpPr txBox="1">
              <a:spLocks noChangeArrowheads="1"/>
            </p:cNvSpPr>
            <p:nvPr/>
          </p:nvSpPr>
          <p:spPr bwMode="auto">
            <a:xfrm>
              <a:off x="5280819" y="5635865"/>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80" name="正方形/長方形 79">
              <a:extLst>
                <a:ext uri="{FF2B5EF4-FFF2-40B4-BE49-F238E27FC236}">
                  <a16:creationId xmlns:a16="http://schemas.microsoft.com/office/drawing/2014/main" id="{FC68A4AB-D3CB-F391-8422-2B665380E3F2}"/>
                </a:ext>
              </a:extLst>
            </p:cNvPr>
            <p:cNvSpPr/>
            <p:nvPr/>
          </p:nvSpPr>
          <p:spPr>
            <a:xfrm>
              <a:off x="5196337" y="5693798"/>
              <a:ext cx="941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1400" dirty="0">
                <a:solidFill>
                  <a:srgbClr val="FF0000"/>
                </a:solidFill>
              </a:endParaRPr>
            </a:p>
          </p:txBody>
        </p:sp>
        <p:sp>
          <p:nvSpPr>
            <p:cNvPr id="81" name="正方形/長方形 80">
              <a:extLst>
                <a:ext uri="{FF2B5EF4-FFF2-40B4-BE49-F238E27FC236}">
                  <a16:creationId xmlns:a16="http://schemas.microsoft.com/office/drawing/2014/main" id="{0AC093E0-5F5E-C1FA-F300-F0E1A3E781BB}"/>
                </a:ext>
              </a:extLst>
            </p:cNvPr>
            <p:cNvSpPr/>
            <p:nvPr/>
          </p:nvSpPr>
          <p:spPr>
            <a:xfrm>
              <a:off x="6419850" y="569880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
          <p:nvSpPr>
            <p:cNvPr id="82" name="正方形/長方形 81">
              <a:extLst>
                <a:ext uri="{FF2B5EF4-FFF2-40B4-BE49-F238E27FC236}">
                  <a16:creationId xmlns:a16="http://schemas.microsoft.com/office/drawing/2014/main" id="{56E63852-2B9B-FF8A-4B3E-C6BCAEB2B404}"/>
                </a:ext>
              </a:extLst>
            </p:cNvPr>
            <p:cNvSpPr/>
            <p:nvPr/>
          </p:nvSpPr>
          <p:spPr>
            <a:xfrm>
              <a:off x="5734049" y="5692948"/>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400" dirty="0">
                <a:solidFill>
                  <a:schemeClr val="tx1"/>
                </a:solidFill>
              </a:endParaRPr>
            </a:p>
          </p:txBody>
        </p:sp>
      </p:grpSp>
      <p:grpSp>
        <p:nvGrpSpPr>
          <p:cNvPr id="89" name="グループ化 88">
            <a:extLst>
              <a:ext uri="{FF2B5EF4-FFF2-40B4-BE49-F238E27FC236}">
                <a16:creationId xmlns:a16="http://schemas.microsoft.com/office/drawing/2014/main" id="{FAC20ACC-CB89-64A9-7D3A-3FE31076D6FF}"/>
              </a:ext>
            </a:extLst>
          </p:cNvPr>
          <p:cNvGrpSpPr/>
          <p:nvPr/>
        </p:nvGrpSpPr>
        <p:grpSpPr>
          <a:xfrm>
            <a:off x="5272776" y="3539048"/>
            <a:ext cx="3439424" cy="1021754"/>
            <a:chOff x="5272776" y="3539048"/>
            <a:chExt cx="3439424" cy="1021754"/>
          </a:xfrm>
        </p:grpSpPr>
        <p:grpSp>
          <p:nvGrpSpPr>
            <p:cNvPr id="85" name="グループ化 84">
              <a:extLst>
                <a:ext uri="{FF2B5EF4-FFF2-40B4-BE49-F238E27FC236}">
                  <a16:creationId xmlns:a16="http://schemas.microsoft.com/office/drawing/2014/main" id="{EE0E0864-0FA5-96A6-E7F5-41858089FA55}"/>
                </a:ext>
              </a:extLst>
            </p:cNvPr>
            <p:cNvGrpSpPr/>
            <p:nvPr/>
          </p:nvGrpSpPr>
          <p:grpSpPr>
            <a:xfrm>
              <a:off x="5272776" y="3539048"/>
              <a:ext cx="3439424" cy="1021754"/>
              <a:chOff x="5272776" y="3539048"/>
              <a:chExt cx="3439424" cy="1021754"/>
            </a:xfrm>
          </p:grpSpPr>
          <p:sp>
            <p:nvSpPr>
              <p:cNvPr id="21" name="テキスト ボックス 19"/>
              <p:cNvSpPr txBox="1">
                <a:spLocks noChangeArrowheads="1"/>
              </p:cNvSpPr>
              <p:nvPr/>
            </p:nvSpPr>
            <p:spPr bwMode="auto">
              <a:xfrm>
                <a:off x="5280819" y="3624802"/>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3400"/>
                  </a:lnSpc>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5" name="正方形/長方形 74">
                <a:extLst>
                  <a:ext uri="{FF2B5EF4-FFF2-40B4-BE49-F238E27FC236}">
                    <a16:creationId xmlns:a16="http://schemas.microsoft.com/office/drawing/2014/main" id="{92B033A9-B951-7403-9F0C-54CA7A1E96FB}"/>
                  </a:ext>
                </a:extLst>
              </p:cNvPr>
              <p:cNvSpPr/>
              <p:nvPr/>
            </p:nvSpPr>
            <p:spPr>
              <a:xfrm>
                <a:off x="5272776" y="353904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400" dirty="0">
                  <a:solidFill>
                    <a:srgbClr val="FF0000"/>
                  </a:solidFill>
                </a:endParaRPr>
              </a:p>
            </p:txBody>
          </p:sp>
          <p:sp>
            <p:nvSpPr>
              <p:cNvPr id="76" name="正方形/長方形 75">
                <a:extLst>
                  <a:ext uri="{FF2B5EF4-FFF2-40B4-BE49-F238E27FC236}">
                    <a16:creationId xmlns:a16="http://schemas.microsoft.com/office/drawing/2014/main" id="{26DACA8D-FFA1-501D-3AEC-D22AAEE575A8}"/>
                  </a:ext>
                </a:extLst>
              </p:cNvPr>
              <p:cNvSpPr/>
              <p:nvPr/>
            </p:nvSpPr>
            <p:spPr>
              <a:xfrm>
                <a:off x="5321253" y="3922494"/>
                <a:ext cx="146838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400" dirty="0">
                  <a:solidFill>
                    <a:schemeClr val="tx1"/>
                  </a:solidFill>
                </a:endParaRPr>
              </a:p>
            </p:txBody>
          </p:sp>
        </p:grpSp>
        <p:sp>
          <p:nvSpPr>
            <p:cNvPr id="88" name="正方形/長方形 87">
              <a:extLst>
                <a:ext uri="{FF2B5EF4-FFF2-40B4-BE49-F238E27FC236}">
                  <a16:creationId xmlns:a16="http://schemas.microsoft.com/office/drawing/2014/main" id="{CFA2A76E-D94A-C49F-6F98-5AE9AF892261}"/>
                </a:ext>
              </a:extLst>
            </p:cNvPr>
            <p:cNvSpPr/>
            <p:nvPr/>
          </p:nvSpPr>
          <p:spPr>
            <a:xfrm>
              <a:off x="6747669" y="3539636"/>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sp>
        <p:nvSpPr>
          <p:cNvPr id="90" name="正方形/長方形 89">
            <a:extLst>
              <a:ext uri="{FF2B5EF4-FFF2-40B4-BE49-F238E27FC236}">
                <a16:creationId xmlns:a16="http://schemas.microsoft.com/office/drawing/2014/main" id="{A107262D-F5B7-B3C3-E277-4BD7D41C7FA7}"/>
              </a:ext>
            </a:extLst>
          </p:cNvPr>
          <p:cNvSpPr/>
          <p:nvPr/>
        </p:nvSpPr>
        <p:spPr>
          <a:xfrm>
            <a:off x="3400425" y="-5555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がいよう</a:t>
            </a:r>
            <a:endParaRPr kumimoji="1" lang="ja-JP" altLang="en-US" sz="1400" dirty="0">
              <a:solidFill>
                <a:schemeClr val="bg1"/>
              </a:solidFill>
            </a:endParaRPr>
          </a:p>
        </p:txBody>
      </p:sp>
    </p:spTree>
    <p:extLst>
      <p:ext uri="{BB962C8B-B14F-4D97-AF65-F5344CB8AC3E}">
        <p14:creationId xmlns:p14="http://schemas.microsoft.com/office/powerpoint/2010/main" val="9015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（せいど）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収入が無くなった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3000441"/>
            <a:ext cx="3186772" cy="523220"/>
          </a:xfrm>
          <a:prstGeom prst="rect">
            <a:avLst/>
          </a:prstGeom>
          <a:noFill/>
          <a:ln w="38100" cmpd="sng">
            <a:noFill/>
            <a:miter lim="800000"/>
          </a:ln>
        </p:spPr>
        <p:txBody>
          <a:bodyPr wrap="square" rtlCol="0" anchor="ctr">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206326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95908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921318"/>
            <a:ext cx="3485380"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83553"/>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（じょうきょう）</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116" y="2103998"/>
            <a:ext cx="1283723" cy="119692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7"/>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
        <p:nvSpPr>
          <p:cNvPr id="6" name="正方形/長方形 5">
            <a:extLst>
              <a:ext uri="{FF2B5EF4-FFF2-40B4-BE49-F238E27FC236}">
                <a16:creationId xmlns:a16="http://schemas.microsoft.com/office/drawing/2014/main" id="{B4008D0D-13F5-A0FA-DC1E-2DB3EA1E0510}"/>
              </a:ext>
            </a:extLst>
          </p:cNvPr>
          <p:cNvSpPr/>
          <p:nvPr/>
        </p:nvSpPr>
        <p:spPr>
          <a:xfrm>
            <a:off x="481368" y="-45964"/>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こま</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58A9CA56-561F-B4C7-2273-C4D48AE780CE}"/>
              </a:ext>
            </a:extLst>
          </p:cNvPr>
          <p:cNvSpPr/>
          <p:nvPr/>
        </p:nvSpPr>
        <p:spPr>
          <a:xfrm>
            <a:off x="958209" y="622058"/>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E619DB3-519B-6039-D369-E318AD22E248}"/>
              </a:ext>
            </a:extLst>
          </p:cNvPr>
          <p:cNvSpPr/>
          <p:nvPr/>
        </p:nvSpPr>
        <p:spPr>
          <a:xfrm>
            <a:off x="2663183"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77F1776-2479-DFC7-E60A-1095D7EAD677}"/>
              </a:ext>
            </a:extLst>
          </p:cNvPr>
          <p:cNvSpPr/>
          <p:nvPr/>
        </p:nvSpPr>
        <p:spPr>
          <a:xfrm>
            <a:off x="3959850"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9B98F15-B1A9-C7D6-1945-D0B26E74D91B}"/>
              </a:ext>
            </a:extLst>
          </p:cNvPr>
          <p:cNvSpPr/>
          <p:nvPr/>
        </p:nvSpPr>
        <p:spPr>
          <a:xfrm>
            <a:off x="5209153" y="612804"/>
            <a:ext cx="5998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1A25AA30-2E97-5AC4-3BA1-E3E35CC94390}"/>
              </a:ext>
            </a:extLst>
          </p:cNvPr>
          <p:cNvSpPr/>
          <p:nvPr/>
        </p:nvSpPr>
        <p:spPr>
          <a:xfrm>
            <a:off x="6584026" y="613216"/>
            <a:ext cx="721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162F3CD1-74BE-E613-FCFA-9DED24F79E28}"/>
              </a:ext>
            </a:extLst>
          </p:cNvPr>
          <p:cNvSpPr/>
          <p:nvPr/>
        </p:nvSpPr>
        <p:spPr>
          <a:xfrm>
            <a:off x="7095164" y="613216"/>
            <a:ext cx="755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むす</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2E349C0-3F6E-242A-CC97-AA40F9671323}"/>
              </a:ext>
            </a:extLst>
          </p:cNvPr>
          <p:cNvSpPr/>
          <p:nvPr/>
        </p:nvSpPr>
        <p:spPr>
          <a:xfrm>
            <a:off x="1253483" y="145142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6C45D009-794D-25FA-13A8-DF1E2ED4DBE7}"/>
              </a:ext>
            </a:extLst>
          </p:cNvPr>
          <p:cNvSpPr/>
          <p:nvPr/>
        </p:nvSpPr>
        <p:spPr>
          <a:xfrm>
            <a:off x="2662668" y="1451429"/>
            <a:ext cx="6602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D5C813DC-3617-BBD1-9CC1-663D75E7BE15}"/>
              </a:ext>
            </a:extLst>
          </p:cNvPr>
          <p:cNvSpPr/>
          <p:nvPr/>
        </p:nvSpPr>
        <p:spPr>
          <a:xfrm>
            <a:off x="1642582" y="2060724"/>
            <a:ext cx="8312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C8111767-0A68-D106-C495-8F0DF43BE18B}"/>
              </a:ext>
            </a:extLst>
          </p:cNvPr>
          <p:cNvSpPr/>
          <p:nvPr/>
        </p:nvSpPr>
        <p:spPr>
          <a:xfrm>
            <a:off x="1989251" y="231880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　　　　とうさん</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C3026CB5-CC29-A3A9-4976-D27162F6A63E}"/>
              </a:ext>
            </a:extLst>
          </p:cNvPr>
          <p:cNvSpPr/>
          <p:nvPr/>
        </p:nvSpPr>
        <p:spPr>
          <a:xfrm>
            <a:off x="2368385" y="2927807"/>
            <a:ext cx="964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3BD782A8-80DF-5BB8-C39A-0F83D9220265}"/>
              </a:ext>
            </a:extLst>
          </p:cNvPr>
          <p:cNvSpPr/>
          <p:nvPr/>
        </p:nvSpPr>
        <p:spPr>
          <a:xfrm>
            <a:off x="927910" y="3261611"/>
            <a:ext cx="20572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　　　　　ひつよう　　　じょうたい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9A7EAD14-C4E5-7FCC-8F37-B453AB896F1E}"/>
              </a:ext>
            </a:extLst>
          </p:cNvPr>
          <p:cNvSpPr/>
          <p:nvPr/>
        </p:nvSpPr>
        <p:spPr>
          <a:xfrm>
            <a:off x="1633857" y="3843552"/>
            <a:ext cx="734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EAABDD1D-BB8A-F1A1-0AF9-869E69D8BF7C}"/>
              </a:ext>
            </a:extLst>
          </p:cNvPr>
          <p:cNvSpPr/>
          <p:nvPr/>
        </p:nvSpPr>
        <p:spPr>
          <a:xfrm>
            <a:off x="1614050" y="4519695"/>
            <a:ext cx="8147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つうじこ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00374D63-4B1B-ED00-4B25-4FAE10C74D20}"/>
              </a:ext>
            </a:extLst>
          </p:cNvPr>
          <p:cNvSpPr/>
          <p:nvPr/>
        </p:nvSpPr>
        <p:spPr>
          <a:xfrm>
            <a:off x="1748713" y="4977210"/>
            <a:ext cx="10527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26638FA-0AF0-F47C-0995-D763271E6A44}"/>
              </a:ext>
            </a:extLst>
          </p:cNvPr>
          <p:cNvSpPr/>
          <p:nvPr/>
        </p:nvSpPr>
        <p:spPr>
          <a:xfrm>
            <a:off x="2489754" y="4975695"/>
            <a:ext cx="9093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CFB27FEE-7238-8F0A-6881-3525D17D6772}"/>
              </a:ext>
            </a:extLst>
          </p:cNvPr>
          <p:cNvSpPr/>
          <p:nvPr/>
        </p:nvSpPr>
        <p:spPr>
          <a:xfrm>
            <a:off x="2430177" y="-47276"/>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bg1"/>
              </a:solidFill>
            </a:endParaRPr>
          </a:p>
        </p:txBody>
      </p:sp>
      <p:sp>
        <p:nvSpPr>
          <p:cNvPr id="33" name="正方形/長方形 32">
            <a:extLst>
              <a:ext uri="{FF2B5EF4-FFF2-40B4-BE49-F238E27FC236}">
                <a16:creationId xmlns:a16="http://schemas.microsoft.com/office/drawing/2014/main" id="{6FA75842-5A87-03A2-61B0-E691CF49124B}"/>
              </a:ext>
            </a:extLst>
          </p:cNvPr>
          <p:cNvSpPr/>
          <p:nvPr/>
        </p:nvSpPr>
        <p:spPr>
          <a:xfrm>
            <a:off x="4087526" y="-4727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34" name="正方形/長方形 33">
            <a:extLst>
              <a:ext uri="{FF2B5EF4-FFF2-40B4-BE49-F238E27FC236}">
                <a16:creationId xmlns:a16="http://schemas.microsoft.com/office/drawing/2014/main" id="{83A62665-2B0A-64C1-A3D0-E34D6FCF0D10}"/>
              </a:ext>
            </a:extLst>
          </p:cNvPr>
          <p:cNvSpPr/>
          <p:nvPr/>
        </p:nvSpPr>
        <p:spPr>
          <a:xfrm>
            <a:off x="59806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37" name="正方形/長方形 36">
            <a:extLst>
              <a:ext uri="{FF2B5EF4-FFF2-40B4-BE49-F238E27FC236}">
                <a16:creationId xmlns:a16="http://schemas.microsoft.com/office/drawing/2014/main" id="{AB613890-B7AF-08C5-C838-CE70689DE606}"/>
              </a:ext>
            </a:extLst>
          </p:cNvPr>
          <p:cNvSpPr/>
          <p:nvPr/>
        </p:nvSpPr>
        <p:spPr>
          <a:xfrm>
            <a:off x="6286500" y="18798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ACE3BB5-3F73-A6DB-463D-A04FC00DCDC4}"/>
              </a:ext>
            </a:extLst>
          </p:cNvPr>
          <p:cNvSpPr/>
          <p:nvPr/>
        </p:nvSpPr>
        <p:spPr>
          <a:xfrm>
            <a:off x="6289912" y="28323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D7F7A0CA-A3D2-06B0-BFA8-B20AF2965AE2}"/>
              </a:ext>
            </a:extLst>
          </p:cNvPr>
          <p:cNvSpPr/>
          <p:nvPr/>
        </p:nvSpPr>
        <p:spPr>
          <a:xfrm>
            <a:off x="6264100" y="378444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4A038BC7-4EFD-1AE1-E318-AE174E119D10}"/>
              </a:ext>
            </a:extLst>
          </p:cNvPr>
          <p:cNvSpPr/>
          <p:nvPr/>
        </p:nvSpPr>
        <p:spPr>
          <a:xfrm>
            <a:off x="5888879" y="4746471"/>
            <a:ext cx="27901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ろうどうしゃさいがいほしょう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3FA997E-62F6-665A-4B6B-0AE2D658556B}"/>
              </a:ext>
            </a:extLst>
          </p:cNvPr>
          <p:cNvSpPr/>
          <p:nvPr/>
        </p:nvSpPr>
        <p:spPr>
          <a:xfrm>
            <a:off x="6267450" y="570849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E16C0DBC-6FC0-1CA5-D040-F2751DC892DD}"/>
              </a:ext>
            </a:extLst>
          </p:cNvPr>
          <p:cNvSpPr/>
          <p:nvPr/>
        </p:nvSpPr>
        <p:spPr>
          <a:xfrm>
            <a:off x="2014520" y="5658588"/>
            <a:ext cx="97064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5D70CEAF-76C3-9D8C-6483-9DC93ADA7161}"/>
              </a:ext>
            </a:extLst>
          </p:cNvPr>
          <p:cNvSpPr/>
          <p:nvPr/>
        </p:nvSpPr>
        <p:spPr>
          <a:xfrm>
            <a:off x="2931121" y="5658080"/>
            <a:ext cx="676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CB781842-DF14-CE3E-5DAC-3C43CA34380B}"/>
              </a:ext>
            </a:extLst>
          </p:cNvPr>
          <p:cNvSpPr/>
          <p:nvPr/>
        </p:nvSpPr>
        <p:spPr>
          <a:xfrm>
            <a:off x="2308566" y="3841772"/>
            <a:ext cx="4996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960502BB-BE4A-CF50-B9A3-216E69E83BC2}"/>
              </a:ext>
            </a:extLst>
          </p:cNvPr>
          <p:cNvSpPr/>
          <p:nvPr/>
        </p:nvSpPr>
        <p:spPr>
          <a:xfrm>
            <a:off x="2485423" y="4519832"/>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6877144C-2E44-8024-87A6-9ACB7398EEF8}"/>
              </a:ext>
            </a:extLst>
          </p:cNvPr>
          <p:cNvSpPr/>
          <p:nvPr/>
        </p:nvSpPr>
        <p:spPr>
          <a:xfrm>
            <a:off x="2720015" y="3839578"/>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E9D6E1AD-352B-549A-77BF-CDAA5CA25E67}"/>
              </a:ext>
            </a:extLst>
          </p:cNvPr>
          <p:cNvSpPr/>
          <p:nvPr/>
        </p:nvSpPr>
        <p:spPr>
          <a:xfrm>
            <a:off x="3182690" y="3841770"/>
            <a:ext cx="4579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こう</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43FFDBD6-C179-7DF0-EE1A-91FA52048F78}"/>
              </a:ext>
            </a:extLst>
          </p:cNvPr>
          <p:cNvSpPr/>
          <p:nvPr/>
        </p:nvSpPr>
        <p:spPr>
          <a:xfrm>
            <a:off x="2384086" y="2059921"/>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Tree>
    <p:extLst>
      <p:ext uri="{BB962C8B-B14F-4D97-AF65-F5344CB8AC3E}">
        <p14:creationId xmlns:p14="http://schemas.microsoft.com/office/powerpoint/2010/main" val="2045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68776"/>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
        <p:nvSpPr>
          <p:cNvPr id="3" name="正方形/長方形 2">
            <a:extLst>
              <a:ext uri="{FF2B5EF4-FFF2-40B4-BE49-F238E27FC236}">
                <a16:creationId xmlns:a16="http://schemas.microsoft.com/office/drawing/2014/main" id="{C2D345C1-BA5F-28C7-ABD0-0C9B0D673012}"/>
              </a:ext>
            </a:extLst>
          </p:cNvPr>
          <p:cNvSpPr/>
          <p:nvPr/>
        </p:nvSpPr>
        <p:spPr>
          <a:xfrm>
            <a:off x="16753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1432C01C-ABA5-1425-E28B-40C30D4D5573}"/>
              </a:ext>
            </a:extLst>
          </p:cNvPr>
          <p:cNvSpPr/>
          <p:nvPr/>
        </p:nvSpPr>
        <p:spPr>
          <a:xfrm>
            <a:off x="3932803"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72B3C331-AD9E-DDB7-EB26-CFB5F936EBF4}"/>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2B0B095D-9EF6-B1C3-1B76-2481A642A7E1}"/>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EA1CCD7-C08B-B798-A9B8-76A19A6BCCF1}"/>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2BB0DBC-242B-D4A0-707E-C60AF6970D12}"/>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F440BFD4-EF74-569F-3C63-FB7D8BC32687}"/>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F5B4049E-E018-657A-908F-8FAF35E4A691}"/>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C3C4ED6D-44FD-6416-5D03-EB8ECC449932}"/>
              </a:ext>
            </a:extLst>
          </p:cNvPr>
          <p:cNvSpPr/>
          <p:nvPr/>
        </p:nvSpPr>
        <p:spPr>
          <a:xfrm>
            <a:off x="5085989" y="29997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C2ABBCC8-533C-3611-2719-939C1D816F8B}"/>
              </a:ext>
            </a:extLst>
          </p:cNvPr>
          <p:cNvSpPr/>
          <p:nvPr/>
        </p:nvSpPr>
        <p:spPr>
          <a:xfrm>
            <a:off x="5085981" y="3342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D1D7122C-0D15-FF55-12EB-C52D5BBFEE07}"/>
              </a:ext>
            </a:extLst>
          </p:cNvPr>
          <p:cNvSpPr/>
          <p:nvPr/>
        </p:nvSpPr>
        <p:spPr>
          <a:xfrm>
            <a:off x="5085989" y="441897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187FFE2B-5D31-04DD-6B00-014159C5FC6F}"/>
              </a:ext>
            </a:extLst>
          </p:cNvPr>
          <p:cNvSpPr/>
          <p:nvPr/>
        </p:nvSpPr>
        <p:spPr>
          <a:xfrm>
            <a:off x="5085989" y="588585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55454CAF-D0DC-2782-6ABE-C1CBD088E49D}"/>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1E1C9434-5699-6BEB-C643-87F88ECEBBD3}"/>
              </a:ext>
            </a:extLst>
          </p:cNvPr>
          <p:cNvSpPr/>
          <p:nvPr/>
        </p:nvSpPr>
        <p:spPr>
          <a:xfrm>
            <a:off x="2558951" y="140975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6280A758-80D0-12F6-638C-3B5FFA96A51E}"/>
              </a:ext>
            </a:extLst>
          </p:cNvPr>
          <p:cNvSpPr/>
          <p:nvPr/>
        </p:nvSpPr>
        <p:spPr>
          <a:xfrm>
            <a:off x="3292375" y="1409752"/>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きょうせい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B1FCE9C-0035-D2C6-C4DE-F9039F02F592}"/>
              </a:ext>
            </a:extLst>
          </p:cNvPr>
          <p:cNvSpPr/>
          <p:nvPr/>
        </p:nvSpPr>
        <p:spPr>
          <a:xfrm>
            <a:off x="1901658" y="5814420"/>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A3F413D3-BB46-4014-22AB-A6DA30CC0A0D}"/>
              </a:ext>
            </a:extLst>
          </p:cNvPr>
          <p:cNvSpPr/>
          <p:nvPr/>
        </p:nvSpPr>
        <p:spPr>
          <a:xfrm>
            <a:off x="2835107" y="5814420"/>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CD0B614-83CB-CDA7-F411-BD7245899ABF}"/>
              </a:ext>
            </a:extLst>
          </p:cNvPr>
          <p:cNvSpPr/>
          <p:nvPr/>
        </p:nvSpPr>
        <p:spPr>
          <a:xfrm>
            <a:off x="7932747" y="195989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48" name="正方形/長方形 47">
            <a:extLst>
              <a:ext uri="{FF2B5EF4-FFF2-40B4-BE49-F238E27FC236}">
                <a16:creationId xmlns:a16="http://schemas.microsoft.com/office/drawing/2014/main" id="{6E23C2AB-1BFC-E5F4-1549-E02F9E565B72}"/>
              </a:ext>
            </a:extLst>
          </p:cNvPr>
          <p:cNvSpPr/>
          <p:nvPr/>
        </p:nvSpPr>
        <p:spPr>
          <a:xfrm>
            <a:off x="8170728" y="3809192"/>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と</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rgbClr val="FF0000"/>
              </a:solidFill>
            </a:endParaRPr>
          </a:p>
        </p:txBody>
      </p:sp>
      <p:sp>
        <p:nvSpPr>
          <p:cNvPr id="49" name="正方形/長方形 48">
            <a:extLst>
              <a:ext uri="{FF2B5EF4-FFF2-40B4-BE49-F238E27FC236}">
                <a16:creationId xmlns:a16="http://schemas.microsoft.com/office/drawing/2014/main" id="{95A86962-A26F-DBCE-2E91-F68F1EAF417E}"/>
              </a:ext>
            </a:extLst>
          </p:cNvPr>
          <p:cNvSpPr/>
          <p:nvPr/>
        </p:nvSpPr>
        <p:spPr>
          <a:xfrm>
            <a:off x="8203401" y="519740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kumimoji="1" lang="ja-JP" altLang="en-US" sz="1400" dirty="0">
              <a:solidFill>
                <a:srgbClr val="FF0000"/>
              </a:solidFill>
            </a:endParaRPr>
          </a:p>
        </p:txBody>
      </p:sp>
    </p:spTree>
    <p:extLst>
      <p:ext uri="{BB962C8B-B14F-4D97-AF65-F5344CB8AC3E}">
        <p14:creationId xmlns:p14="http://schemas.microsoft.com/office/powerpoint/2010/main" val="3675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p:txBody>
          <a:bodyPr/>
          <a:lstStyle/>
          <a:p>
            <a:fld id="{7B76553B-32E2-D644-9CD0-56FDA882EB90}" type="slidenum">
              <a:rPr kumimoji="1" lang="ja-JP" altLang="en-US" smtClean="0"/>
              <a:t>19</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331670" y="306788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347733" y="45863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bg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5" name="テキスト ボックス 44">
            <a:extLst>
              <a:ext uri="{FF2B5EF4-FFF2-40B4-BE49-F238E27FC236}">
                <a16:creationId xmlns:a16="http://schemas.microsoft.com/office/drawing/2014/main" id="{8A40AD81-450E-F89B-AAF1-8BF0996B1B41}"/>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46" name="テキスト ボックス 45">
            <a:extLst>
              <a:ext uri="{FF2B5EF4-FFF2-40B4-BE49-F238E27FC236}">
                <a16:creationId xmlns:a16="http://schemas.microsoft.com/office/drawing/2014/main" id="{E03727D7-DA3B-F8D3-E4B6-9D6C25F3A893}"/>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47" name="図 46" descr="ロゴ&#10;&#10;中程度の精度で自動的に生成された説明">
            <a:extLst>
              <a:ext uri="{FF2B5EF4-FFF2-40B4-BE49-F238E27FC236}">
                <a16:creationId xmlns:a16="http://schemas.microsoft.com/office/drawing/2014/main" id="{0052ABA5-902D-0C1C-0272-E9AC740F19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44" name="正方形/長方形 43">
            <a:extLst>
              <a:ext uri="{FF2B5EF4-FFF2-40B4-BE49-F238E27FC236}">
                <a16:creationId xmlns:a16="http://schemas.microsoft.com/office/drawing/2014/main" id="{5B3FBBBC-D173-9DB5-5745-5BF30A8D9E72}"/>
              </a:ext>
            </a:extLst>
          </p:cNvPr>
          <p:cNvSpPr/>
          <p:nvPr/>
        </p:nvSpPr>
        <p:spPr>
          <a:xfrm>
            <a:off x="2038281" y="5436533"/>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1899355E-948A-790E-8DB3-028C381240A4}"/>
              </a:ext>
            </a:extLst>
          </p:cNvPr>
          <p:cNvSpPr/>
          <p:nvPr/>
        </p:nvSpPr>
        <p:spPr>
          <a:xfrm>
            <a:off x="2511911" y="5417109"/>
            <a:ext cx="747304"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8400576E-49B1-4A9C-B24F-096A29551AF0}"/>
              </a:ext>
            </a:extLst>
          </p:cNvPr>
          <p:cNvSpPr/>
          <p:nvPr/>
        </p:nvSpPr>
        <p:spPr>
          <a:xfrm>
            <a:off x="7464845" y="5388036"/>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１</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生活設計とお金</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r>
              <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endPar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79716619-AA66-96D4-6DED-587DFFE9318D}"/>
              </a:ext>
            </a:extLst>
          </p:cNvPr>
          <p:cNvSpPr txBox="1"/>
          <p:nvPr/>
        </p:nvSpPr>
        <p:spPr>
          <a:xfrm>
            <a:off x="3173793" y="2269847"/>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4" name="テキスト ボックス 3">
            <a:extLst>
              <a:ext uri="{FF2B5EF4-FFF2-40B4-BE49-F238E27FC236}">
                <a16:creationId xmlns:a16="http://schemas.microsoft.com/office/drawing/2014/main" id="{1DC3EAA8-4BD9-4E23-4B96-3F54E7A1E8AB}"/>
              </a:ext>
            </a:extLst>
          </p:cNvPr>
          <p:cNvSpPr txBox="1"/>
          <p:nvPr/>
        </p:nvSpPr>
        <p:spPr>
          <a:xfrm>
            <a:off x="7300912" y="2372055"/>
            <a:ext cx="77628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かね</a:t>
            </a:r>
          </a:p>
        </p:txBody>
      </p:sp>
      <p:sp>
        <p:nvSpPr>
          <p:cNvPr id="9" name="テキスト ボックス 8">
            <a:extLst>
              <a:ext uri="{FF2B5EF4-FFF2-40B4-BE49-F238E27FC236}">
                <a16:creationId xmlns:a16="http://schemas.microsoft.com/office/drawing/2014/main" id="{E0095D0B-90EF-AF5F-EB3A-A52821F7299F}"/>
              </a:ext>
            </a:extLst>
          </p:cNvPr>
          <p:cNvSpPr txBox="1"/>
          <p:nvPr/>
        </p:nvSpPr>
        <p:spPr>
          <a:xfrm>
            <a:off x="2256597" y="3563117"/>
            <a:ext cx="91719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しょうらい</a:t>
            </a:r>
          </a:p>
        </p:txBody>
      </p:sp>
      <p:sp>
        <p:nvSpPr>
          <p:cNvPr id="10" name="テキスト ボックス 9">
            <a:extLst>
              <a:ext uri="{FF2B5EF4-FFF2-40B4-BE49-F238E27FC236}">
                <a16:creationId xmlns:a16="http://schemas.microsoft.com/office/drawing/2014/main" id="{767A7361-7D1E-B6C1-5D2B-247934AD068E}"/>
              </a:ext>
            </a:extLst>
          </p:cNvPr>
          <p:cNvSpPr txBox="1"/>
          <p:nvPr/>
        </p:nvSpPr>
        <p:spPr>
          <a:xfrm>
            <a:off x="4572000" y="3564657"/>
            <a:ext cx="91719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20</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1933565041"/>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extLst>
              <p:ext uri="{D42A27DB-BD31-4B8C-83A1-F6EECF244321}">
                <p14:modId xmlns:p14="http://schemas.microsoft.com/office/powerpoint/2010/main" val="1228420875"/>
              </p:ext>
            </p:extLst>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21</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491774"/>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1B80BC0B-525F-C471-DC98-937C372FE32A}"/>
              </a:ext>
            </a:extLst>
          </p:cNvPr>
          <p:cNvSpPr/>
          <p:nvPr/>
        </p:nvSpPr>
        <p:spPr>
          <a:xfrm>
            <a:off x="672297" y="-47648"/>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よちょきん　　　　　　　　　　　　　　みんかんほけん　　　　　　　　　　　ちが</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32EA4BA1-3A86-B1E6-A307-96C0AB41B28C}"/>
              </a:ext>
            </a:extLst>
          </p:cNvPr>
          <p:cNvSpPr/>
          <p:nvPr/>
        </p:nvSpPr>
        <p:spPr>
          <a:xfrm>
            <a:off x="2463950" y="63973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D4984B05-F769-0E50-2EA7-43C758D8ADB8}"/>
              </a:ext>
            </a:extLst>
          </p:cNvPr>
          <p:cNvSpPr/>
          <p:nvPr/>
        </p:nvSpPr>
        <p:spPr>
          <a:xfrm>
            <a:off x="6266173" y="64950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13" name="正方形/長方形 12">
            <a:extLst>
              <a:ext uri="{FF2B5EF4-FFF2-40B4-BE49-F238E27FC236}">
                <a16:creationId xmlns:a16="http://schemas.microsoft.com/office/drawing/2014/main" id="{24DF6F27-74DE-23FB-11E7-3EB553CC3BDA}"/>
              </a:ext>
            </a:extLst>
          </p:cNvPr>
          <p:cNvSpPr/>
          <p:nvPr/>
        </p:nvSpPr>
        <p:spPr>
          <a:xfrm>
            <a:off x="1329131" y="1439366"/>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た　　　　　　　　　　 かね　　　　  じゆう　　　　 つか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1F8D54C-0DD5-4DE9-AE19-4EE1B3CD2593}"/>
              </a:ext>
            </a:extLst>
          </p:cNvPr>
          <p:cNvSpPr/>
          <p:nvPr/>
        </p:nvSpPr>
        <p:spPr>
          <a:xfrm>
            <a:off x="1600827" y="2326049"/>
            <a:ext cx="2847348" cy="32342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ひ　　　　だ　　　　　　 た　　</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8F20D0C3-4BA6-381F-64DB-04506B445E12}"/>
              </a:ext>
            </a:extLst>
          </p:cNvPr>
          <p:cNvSpPr/>
          <p:nvPr/>
        </p:nvSpPr>
        <p:spPr>
          <a:xfrm>
            <a:off x="2019627" y="27835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じゆう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2C529D18-F6DB-FF41-6AAE-C62687D031A6}"/>
              </a:ext>
            </a:extLst>
          </p:cNvPr>
          <p:cNvSpPr/>
          <p:nvPr/>
        </p:nvSpPr>
        <p:spPr>
          <a:xfrm>
            <a:off x="1448606" y="3203619"/>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あず　　　　　　 きんがく　　　　おう　　　　　　　りし</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515C7D77-D388-5E93-54CE-04DB338CBE2C}"/>
              </a:ext>
            </a:extLst>
          </p:cNvPr>
          <p:cNvSpPr/>
          <p:nvPr/>
        </p:nvSpPr>
        <p:spPr>
          <a:xfrm>
            <a:off x="5429877" y="173740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67BE360-D609-7F01-E574-A6C65F7D39E0}"/>
              </a:ext>
            </a:extLst>
          </p:cNvPr>
          <p:cNvSpPr/>
          <p:nvPr/>
        </p:nvSpPr>
        <p:spPr>
          <a:xfrm>
            <a:off x="5622479" y="223210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8EC7653-D24D-6125-4C24-880F1AD7DD04}"/>
              </a:ext>
            </a:extLst>
          </p:cNvPr>
          <p:cNvSpPr/>
          <p:nvPr/>
        </p:nvSpPr>
        <p:spPr>
          <a:xfrm>
            <a:off x="5221663" y="2655249"/>
            <a:ext cx="394812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chemeClr val="tx1"/>
                </a:solidFill>
                <a:latin typeface="BIZ UDPゴシック" panose="020B0400000000000000" pitchFamily="50" charset="-128"/>
                <a:ea typeface="BIZ UDPゴシック" panose="020B0400000000000000" pitchFamily="50" charset="-128"/>
              </a:rPr>
              <a:t>                         きんがく　　　 う　　　　 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2347AA5-E865-3F02-C6FF-2841AEF5A195}"/>
              </a:ext>
            </a:extLst>
          </p:cNvPr>
          <p:cNvSpPr/>
          <p:nvPr/>
        </p:nvSpPr>
        <p:spPr>
          <a:xfrm>
            <a:off x="1615136" y="436464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E314805-7ED0-D675-5292-D4C59A18A2F3}"/>
              </a:ext>
            </a:extLst>
          </p:cNvPr>
          <p:cNvSpPr/>
          <p:nvPr/>
        </p:nvSpPr>
        <p:spPr>
          <a:xfrm>
            <a:off x="1100001" y="483195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             </a:t>
            </a:r>
            <a:r>
              <a:rPr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937DA5-90C4-1ADB-DAB4-64B4246019D0}"/>
              </a:ext>
            </a:extLst>
          </p:cNvPr>
          <p:cNvSpPr/>
          <p:nvPr/>
        </p:nvSpPr>
        <p:spPr>
          <a:xfrm>
            <a:off x="628354" y="5256523"/>
            <a:ext cx="439811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きんがく　　　た　　　　　　　　　　　　　　　　　　かぎ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3232A47-23F5-AC6E-9C1C-9304A3000F54}"/>
              </a:ext>
            </a:extLst>
          </p:cNvPr>
          <p:cNvSpPr/>
          <p:nvPr/>
        </p:nvSpPr>
        <p:spPr>
          <a:xfrm>
            <a:off x="5466185" y="4329824"/>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ほけん　　　　　しゅるい　　　　　　　　　　　　　かいやく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00565F3-4241-9029-C144-BA550D4C52A2}"/>
              </a:ext>
            </a:extLst>
          </p:cNvPr>
          <p:cNvSpPr/>
          <p:nvPr/>
        </p:nvSpPr>
        <p:spPr>
          <a:xfrm>
            <a:off x="5599962" y="481486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しはら　　　　　　　 ほけんりょう　　　　きんがく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A4376C9-7E07-B97D-8988-263BC36C7632}"/>
              </a:ext>
            </a:extLst>
          </p:cNvPr>
          <p:cNvSpPr/>
          <p:nvPr/>
        </p:nvSpPr>
        <p:spPr>
          <a:xfrm>
            <a:off x="5113231" y="5254424"/>
            <a:ext cx="586784"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もど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3" grpId="0"/>
      <p:bldP spid="14" grpId="0"/>
      <p:bldP spid="15" grpId="0"/>
      <p:bldP spid="17" grpId="0"/>
      <p:bldP spid="19" grpId="0"/>
      <p:bldP spid="20" grpId="0"/>
      <p:bldP spid="21" grpId="0"/>
      <p:bldP spid="22" grpId="0"/>
      <p:bldP spid="2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E52E1E52-ECCA-3602-3742-5E8645BD762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E853A985-2DA8-60D4-C574-C526CFD3C76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547585-7E86-114E-802D-870C244C00C6}"/>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47F9999E-81D1-83DD-F725-2910CE8DA889}"/>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3082314-1BB8-6064-163B-C67BC815676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1BB8633-F8E1-7AD1-4058-793247774E9A}"/>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4BA2876-1AE2-9713-B36A-1A72FA19425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64CBF58E-EA24-A1B9-45EE-C59678600A00}"/>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2F61FE97-4B20-E5C9-0A0B-5D39AF7882B6}"/>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A3FB384C-E774-1640-9F06-CC57AC0B92AE}"/>
              </a:ext>
            </a:extLst>
          </p:cNvPr>
          <p:cNvSpPr/>
          <p:nvPr/>
        </p:nvSpPr>
        <p:spPr>
          <a:xfrm>
            <a:off x="5502596" y="48766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F0FDF94D-C9CF-1ED0-2318-E96617AED595}"/>
              </a:ext>
            </a:extLst>
          </p:cNvPr>
          <p:cNvSpPr/>
          <p:nvPr/>
        </p:nvSpPr>
        <p:spPr>
          <a:xfrm>
            <a:off x="5899852" y="5446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いち</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EE04B618-3A50-25DF-2CF6-8C73A7DEB307}"/>
              </a:ext>
            </a:extLst>
          </p:cNvPr>
          <p:cNvSpPr/>
          <p:nvPr/>
        </p:nvSpPr>
        <p:spPr>
          <a:xfrm>
            <a:off x="5356880" y="156160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26"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sp>
        <p:nvSpPr>
          <p:cNvPr id="3" name="正方形/長方形 2">
            <a:extLst>
              <a:ext uri="{FF2B5EF4-FFF2-40B4-BE49-F238E27FC236}">
                <a16:creationId xmlns:a16="http://schemas.microsoft.com/office/drawing/2014/main" id="{9CB5F7DC-D1CC-E558-41BF-91A80600ACB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C8BA1596-BAB7-DCBD-471F-E224BA2E9220}"/>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D951B909-1E0E-6EC4-D351-8101C6F1268F}"/>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366D8D7C-077F-3763-AA14-3C782236F9FC}"/>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386C0D3-F34B-64AC-4BFA-5A57A5C2F217}"/>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99D31E05-CA2E-23F3-6F73-3DF873D0C0D4}"/>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9BACEDD-6E46-D1B3-6EC7-EFEC169A5471}"/>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F2FEC503-E3C3-A8E0-E816-3C710A930CDE}"/>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B5610FE-F54E-7B77-BA7C-13CD3C65F0AD}"/>
              </a:ext>
            </a:extLst>
          </p:cNvPr>
          <p:cNvSpPr/>
          <p:nvPr/>
        </p:nvSpPr>
        <p:spPr>
          <a:xfrm>
            <a:off x="1467476" y="594966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9DEC582A-2C53-2752-BC58-BAB5C04BE581}"/>
              </a:ext>
            </a:extLst>
          </p:cNvPr>
          <p:cNvSpPr/>
          <p:nvPr/>
        </p:nvSpPr>
        <p:spPr>
          <a:xfrm>
            <a:off x="1022651" y="48986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3281EF2B-E898-BC71-391B-EB922F604DA5}"/>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67F0BF69-BD6B-87DE-0B60-63A8D296069E}"/>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06129CF-CAA2-595D-D862-1B538D3E5CCA}"/>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BFF2F5B1-AAAD-5C6E-63EC-B996F6B41B19}"/>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8B72A04-95C8-643D-5EBE-4DCD6439914D}"/>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67A667F5-0DAF-028F-549F-3F4065372D40}"/>
              </a:ext>
            </a:extLst>
          </p:cNvPr>
          <p:cNvSpPr/>
          <p:nvPr/>
        </p:nvSpPr>
        <p:spPr>
          <a:xfrm>
            <a:off x="7895217" y="2047688"/>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8D95AB82-9350-1874-BC31-DC75D784F9D9}"/>
              </a:ext>
            </a:extLst>
          </p:cNvPr>
          <p:cNvSpPr/>
          <p:nvPr/>
        </p:nvSpPr>
        <p:spPr>
          <a:xfrm>
            <a:off x="3309756" y="417798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600627" y="5517569"/>
            <a:ext cx="8204659" cy="1351283"/>
            <a:chOff x="600627" y="5517569"/>
            <a:chExt cx="8204659" cy="1351283"/>
          </a:xfrm>
        </p:grpSpPr>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705342" y="5517569"/>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2557353" y="5521523"/>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6374772" y="552663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7216977" y="5518742"/>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713363" y="6094749"/>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2205935" y="6094636"/>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97137" y="2995854"/>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25</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34512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B657857-4554-47A1-BEE0-9CC4923AE5C7}"/>
              </a:ext>
            </a:extLst>
          </p:cNvPr>
          <p:cNvSpPr/>
          <p:nvPr/>
        </p:nvSpPr>
        <p:spPr>
          <a:xfrm>
            <a:off x="662349" y="4729538"/>
            <a:ext cx="2506452" cy="2014956"/>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729538"/>
            <a:ext cx="2382544" cy="2014956"/>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729538"/>
            <a:ext cx="3016130" cy="201495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784489"/>
            <a:ext cx="2541278" cy="1982209"/>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遺族の生活費や教育費をまかなうために、</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より大きな保障が必要となります。</a:t>
            </a:r>
          </a:p>
        </p:txBody>
      </p:sp>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777111"/>
            <a:ext cx="2455810" cy="1623137"/>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残される配偶者の</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ため</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に</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死亡保障が</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必要となります。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777111"/>
            <a:ext cx="3409778" cy="1623137"/>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親としての責任は減るため、</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死亡保障の必要な金額は</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06093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64195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391740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391740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391740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391740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31261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280642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43231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07428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03883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286192"/>
            <a:ext cx="553998" cy="1631216"/>
          </a:xfrm>
          <a:prstGeom prst="rect">
            <a:avLst/>
          </a:prstGeom>
          <a:noFill/>
        </p:spPr>
        <p:txBody>
          <a:bodyPr vert="eaVert" wrap="none" rtlCol="0">
            <a:spAutoFit/>
          </a:bodyPr>
          <a:lstStyle/>
          <a:p>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2"/>
          <a:stretch>
            <a:fillRect/>
          </a:stretch>
        </p:blipFill>
        <p:spPr>
          <a:xfrm>
            <a:off x="897371" y="284422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3"/>
          <a:srcRect b="34457"/>
          <a:stretch/>
        </p:blipFill>
        <p:spPr>
          <a:xfrm>
            <a:off x="1669285" y="284422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4"/>
          <a:stretch>
            <a:fillRect/>
          </a:stretch>
        </p:blipFill>
        <p:spPr>
          <a:xfrm>
            <a:off x="3267508" y="323337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5"/>
          <a:stretch>
            <a:fillRect/>
          </a:stretch>
        </p:blipFill>
        <p:spPr>
          <a:xfrm>
            <a:off x="4590862" y="318955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6"/>
          <a:stretch>
            <a:fillRect/>
          </a:stretch>
        </p:blipFill>
        <p:spPr>
          <a:xfrm>
            <a:off x="5696244" y="282069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7"/>
          <a:stretch>
            <a:fillRect/>
          </a:stretch>
        </p:blipFill>
        <p:spPr>
          <a:xfrm>
            <a:off x="7058213" y="283696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
        <p:nvSpPr>
          <p:cNvPr id="3" name="正方形/長方形 2">
            <a:extLst>
              <a:ext uri="{FF2B5EF4-FFF2-40B4-BE49-F238E27FC236}">
                <a16:creationId xmlns:a16="http://schemas.microsoft.com/office/drawing/2014/main" id="{2F8C1C14-6076-DB09-7512-B37026F91D41}"/>
              </a:ext>
            </a:extLst>
          </p:cNvPr>
          <p:cNvSpPr/>
          <p:nvPr/>
        </p:nvSpPr>
        <p:spPr>
          <a:xfrm>
            <a:off x="3804463" y="-46646"/>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BAABFA04-431E-C4FE-0DF3-27ABB290582B}"/>
              </a:ext>
            </a:extLst>
          </p:cNvPr>
          <p:cNvSpPr/>
          <p:nvPr/>
        </p:nvSpPr>
        <p:spPr>
          <a:xfrm>
            <a:off x="4980120" y="-48952"/>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E6FEE8AA-B3D3-2ABB-1E37-D142CD03AFA8}"/>
              </a:ext>
            </a:extLst>
          </p:cNvPr>
          <p:cNvSpPr/>
          <p:nvPr/>
        </p:nvSpPr>
        <p:spPr>
          <a:xfrm>
            <a:off x="5968000" y="-50449"/>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0E0F0CE-2FAF-6860-6B44-C0B7EE1CC95D}"/>
              </a:ext>
            </a:extLst>
          </p:cNvPr>
          <p:cNvSpPr/>
          <p:nvPr/>
        </p:nvSpPr>
        <p:spPr>
          <a:xfrm>
            <a:off x="87772" y="6574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A73065D-4064-1E34-90E2-FC504B7E602A}"/>
              </a:ext>
            </a:extLst>
          </p:cNvPr>
          <p:cNvSpPr/>
          <p:nvPr/>
        </p:nvSpPr>
        <p:spPr>
          <a:xfrm>
            <a:off x="1096096" y="657967"/>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75508769-4E9D-43BB-3D5B-2EAAFFE94E31}"/>
              </a:ext>
            </a:extLst>
          </p:cNvPr>
          <p:cNvSpPr/>
          <p:nvPr/>
        </p:nvSpPr>
        <p:spPr>
          <a:xfrm>
            <a:off x="2134711"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へんか</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7862BE6-56C0-673E-E2F5-85A0B265E976}"/>
              </a:ext>
            </a:extLst>
          </p:cNvPr>
          <p:cNvSpPr/>
          <p:nvPr/>
        </p:nvSpPr>
        <p:spPr>
          <a:xfrm>
            <a:off x="39467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A29078A2-E0C8-9464-C43E-9CB3D2896964}"/>
              </a:ext>
            </a:extLst>
          </p:cNvPr>
          <p:cNvSpPr/>
          <p:nvPr/>
        </p:nvSpPr>
        <p:spPr>
          <a:xfrm>
            <a:off x="4977253" y="658019"/>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A7ABC79A-0A72-4CD2-4243-F0EC81D5872D}"/>
              </a:ext>
            </a:extLst>
          </p:cNvPr>
          <p:cNvSpPr/>
          <p:nvPr/>
        </p:nvSpPr>
        <p:spPr>
          <a:xfrm>
            <a:off x="6008820"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9428F14D-2D9F-B99B-8B82-BA25E740AD72}"/>
              </a:ext>
            </a:extLst>
          </p:cNvPr>
          <p:cNvSpPr/>
          <p:nvPr/>
        </p:nvSpPr>
        <p:spPr>
          <a:xfrm>
            <a:off x="68956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13B8E84E-6339-3BF3-7608-48B4E4DFF4D8}"/>
              </a:ext>
            </a:extLst>
          </p:cNvPr>
          <p:cNvSpPr/>
          <p:nvPr/>
        </p:nvSpPr>
        <p:spPr>
          <a:xfrm>
            <a:off x="320545" y="1200132"/>
            <a:ext cx="5108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EB86AE71-2DAE-15F8-084E-2DF59ED14F9F}"/>
              </a:ext>
            </a:extLst>
          </p:cNvPr>
          <p:cNvSpPr/>
          <p:nvPr/>
        </p:nvSpPr>
        <p:spPr>
          <a:xfrm>
            <a:off x="2580859" y="1197760"/>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1CE73ED-4917-9971-7B07-F2F083EAB2C9}"/>
              </a:ext>
            </a:extLst>
          </p:cNvPr>
          <p:cNvSpPr/>
          <p:nvPr/>
        </p:nvSpPr>
        <p:spPr>
          <a:xfrm>
            <a:off x="3609558" y="120235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D55AE044-A221-2040-FA8F-1C6BFC185538}"/>
              </a:ext>
            </a:extLst>
          </p:cNvPr>
          <p:cNvSpPr/>
          <p:nvPr/>
        </p:nvSpPr>
        <p:spPr>
          <a:xfrm>
            <a:off x="138969" y="291052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く</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F0057583-71B6-1CB8-B17F-24672CD31D9E}"/>
              </a:ext>
            </a:extLst>
          </p:cNvPr>
          <p:cNvSpPr/>
          <p:nvPr/>
        </p:nvSpPr>
        <p:spPr>
          <a:xfrm>
            <a:off x="492586" y="4415114"/>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しゅうしょく</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02FD00D8-6292-14E5-0130-549F3FFB2E0B}"/>
              </a:ext>
            </a:extLst>
          </p:cNvPr>
          <p:cNvSpPr/>
          <p:nvPr/>
        </p:nvSpPr>
        <p:spPr>
          <a:xfrm>
            <a:off x="1803389" y="4411788"/>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E177575-CF3C-28CF-C1D1-700310960C45}"/>
              </a:ext>
            </a:extLst>
          </p:cNvPr>
          <p:cNvSpPr/>
          <p:nvPr/>
        </p:nvSpPr>
        <p:spPr>
          <a:xfrm>
            <a:off x="2971509" y="4411788"/>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だいいっしたんじょう</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CD932D67-62D0-D717-6E10-1A92DC9B9B88}"/>
              </a:ext>
            </a:extLst>
          </p:cNvPr>
          <p:cNvSpPr/>
          <p:nvPr/>
        </p:nvSpPr>
        <p:spPr>
          <a:xfrm>
            <a:off x="4324482" y="4411916"/>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だいにしたんじょう</a:t>
            </a:r>
            <a:endParaRPr kumimoji="1" lang="ja-JP" altLang="en-US" sz="1000" dirty="0">
              <a:solidFill>
                <a:schemeClr val="tx1"/>
              </a:solidFill>
            </a:endParaRPr>
          </a:p>
        </p:txBody>
      </p:sp>
      <p:sp>
        <p:nvSpPr>
          <p:cNvPr id="53" name="正方形/長方形 52">
            <a:extLst>
              <a:ext uri="{FF2B5EF4-FFF2-40B4-BE49-F238E27FC236}">
                <a16:creationId xmlns:a16="http://schemas.microsoft.com/office/drawing/2014/main" id="{A785B175-7EFF-C957-F5A3-41BB3B383DCB}"/>
              </a:ext>
            </a:extLst>
          </p:cNvPr>
          <p:cNvSpPr/>
          <p:nvPr/>
        </p:nvSpPr>
        <p:spPr>
          <a:xfrm>
            <a:off x="5680321" y="4412123"/>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　　　　　　　　どくりつ</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DC22BA30-C41F-F81A-9226-540AA03896F5}"/>
              </a:ext>
            </a:extLst>
          </p:cNvPr>
          <p:cNvSpPr/>
          <p:nvPr/>
        </p:nvSpPr>
        <p:spPr>
          <a:xfrm>
            <a:off x="7145424" y="4408359"/>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56" name="正方形/長方形 55">
            <a:extLst>
              <a:ext uri="{FF2B5EF4-FFF2-40B4-BE49-F238E27FC236}">
                <a16:creationId xmlns:a16="http://schemas.microsoft.com/office/drawing/2014/main" id="{42CC9947-A449-9926-AB9C-5285C9EA1530}"/>
              </a:ext>
            </a:extLst>
          </p:cNvPr>
          <p:cNvSpPr/>
          <p:nvPr/>
        </p:nvSpPr>
        <p:spPr>
          <a:xfrm>
            <a:off x="846316" y="5115575"/>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のこ</a:t>
            </a:r>
            <a:endParaRPr kumimoji="1" lang="ja-JP" altLang="en-US" sz="1000" dirty="0">
              <a:solidFill>
                <a:schemeClr val="tx1"/>
              </a:solidFill>
            </a:endParaRPr>
          </a:p>
        </p:txBody>
      </p:sp>
      <p:sp>
        <p:nvSpPr>
          <p:cNvPr id="57" name="正方形/長方形 56">
            <a:extLst>
              <a:ext uri="{FF2B5EF4-FFF2-40B4-BE49-F238E27FC236}">
                <a16:creationId xmlns:a16="http://schemas.microsoft.com/office/drawing/2014/main" id="{9868E7D9-5312-0146-B9AF-1DE37D6EBCA0}"/>
              </a:ext>
            </a:extLst>
          </p:cNvPr>
          <p:cNvSpPr/>
          <p:nvPr/>
        </p:nvSpPr>
        <p:spPr>
          <a:xfrm>
            <a:off x="1803541" y="5114837"/>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はいぐうしゃ</a:t>
            </a:r>
            <a:endParaRPr kumimoji="1" lang="ja-JP" altLang="en-US" sz="1000" dirty="0">
              <a:solidFill>
                <a:schemeClr val="tx1"/>
              </a:solidFill>
            </a:endParaRPr>
          </a:p>
        </p:txBody>
      </p:sp>
      <p:sp>
        <p:nvSpPr>
          <p:cNvPr id="58" name="正方形/長方形 57">
            <a:extLst>
              <a:ext uri="{FF2B5EF4-FFF2-40B4-BE49-F238E27FC236}">
                <a16:creationId xmlns:a16="http://schemas.microsoft.com/office/drawing/2014/main" id="{C53F8408-639F-3FD3-948D-D0DED303CE7B}"/>
              </a:ext>
            </a:extLst>
          </p:cNvPr>
          <p:cNvSpPr/>
          <p:nvPr/>
        </p:nvSpPr>
        <p:spPr>
          <a:xfrm>
            <a:off x="1546408" y="5476602"/>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59" name="正方形/長方形 58">
            <a:extLst>
              <a:ext uri="{FF2B5EF4-FFF2-40B4-BE49-F238E27FC236}">
                <a16:creationId xmlns:a16="http://schemas.microsoft.com/office/drawing/2014/main" id="{E5FABCAD-3D3A-6452-CA27-826476EE3A5B}"/>
              </a:ext>
            </a:extLst>
          </p:cNvPr>
          <p:cNvSpPr/>
          <p:nvPr/>
        </p:nvSpPr>
        <p:spPr>
          <a:xfrm>
            <a:off x="823711" y="5836590"/>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3023BAE9-0F7B-4AFF-35FF-0AEF5A2B3FE4}"/>
              </a:ext>
            </a:extLst>
          </p:cNvPr>
          <p:cNvSpPr/>
          <p:nvPr/>
        </p:nvSpPr>
        <p:spPr>
          <a:xfrm>
            <a:off x="4953631"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2" name="正方形/長方形 61">
            <a:extLst>
              <a:ext uri="{FF2B5EF4-FFF2-40B4-BE49-F238E27FC236}">
                <a16:creationId xmlns:a16="http://schemas.microsoft.com/office/drawing/2014/main" id="{3B40F45A-25C6-4CC8-751A-98F987528937}"/>
              </a:ext>
            </a:extLst>
          </p:cNvPr>
          <p:cNvSpPr/>
          <p:nvPr/>
        </p:nvSpPr>
        <p:spPr>
          <a:xfrm>
            <a:off x="4220580"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00" dirty="0">
              <a:solidFill>
                <a:schemeClr val="tx1"/>
              </a:solidFill>
            </a:endParaRPr>
          </a:p>
        </p:txBody>
      </p:sp>
      <p:sp>
        <p:nvSpPr>
          <p:cNvPr id="63" name="正方形/長方形 62">
            <a:extLst>
              <a:ext uri="{FF2B5EF4-FFF2-40B4-BE49-F238E27FC236}">
                <a16:creationId xmlns:a16="http://schemas.microsoft.com/office/drawing/2014/main" id="{BDFE5ED0-D11F-A254-B22A-AABDEEC9873E}"/>
              </a:ext>
            </a:extLst>
          </p:cNvPr>
          <p:cNvSpPr/>
          <p:nvPr/>
        </p:nvSpPr>
        <p:spPr>
          <a:xfrm>
            <a:off x="3411303" y="58595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おお</a:t>
            </a:r>
            <a:endParaRPr kumimoji="1" lang="ja-JP" altLang="en-US" sz="1000" dirty="0">
              <a:solidFill>
                <a:schemeClr val="tx1"/>
              </a:solidFill>
            </a:endParaRPr>
          </a:p>
        </p:txBody>
      </p:sp>
      <p:sp>
        <p:nvSpPr>
          <p:cNvPr id="64" name="正方形/長方形 63">
            <a:extLst>
              <a:ext uri="{FF2B5EF4-FFF2-40B4-BE49-F238E27FC236}">
                <a16:creationId xmlns:a16="http://schemas.microsoft.com/office/drawing/2014/main" id="{8F87FA3A-31A2-22BA-5FAE-CD331F57F4C9}"/>
              </a:ext>
            </a:extLst>
          </p:cNvPr>
          <p:cNvSpPr/>
          <p:nvPr/>
        </p:nvSpPr>
        <p:spPr>
          <a:xfrm>
            <a:off x="3143981"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1000" dirty="0">
              <a:solidFill>
                <a:schemeClr val="tx1"/>
              </a:solidFill>
            </a:endParaRPr>
          </a:p>
        </p:txBody>
      </p:sp>
      <p:sp>
        <p:nvSpPr>
          <p:cNvPr id="65" name="正方形/長方形 64">
            <a:extLst>
              <a:ext uri="{FF2B5EF4-FFF2-40B4-BE49-F238E27FC236}">
                <a16:creationId xmlns:a16="http://schemas.microsoft.com/office/drawing/2014/main" id="{0F5368E5-0861-4280-5A08-98989E609A3B}"/>
              </a:ext>
            </a:extLst>
          </p:cNvPr>
          <p:cNvSpPr/>
          <p:nvPr/>
        </p:nvSpPr>
        <p:spPr>
          <a:xfrm>
            <a:off x="4026291" y="5122331"/>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000" dirty="0">
              <a:solidFill>
                <a:schemeClr val="tx1"/>
              </a:solidFill>
            </a:endParaRPr>
          </a:p>
        </p:txBody>
      </p:sp>
      <p:sp>
        <p:nvSpPr>
          <p:cNvPr id="66" name="正方形/長方形 65">
            <a:extLst>
              <a:ext uri="{FF2B5EF4-FFF2-40B4-BE49-F238E27FC236}">
                <a16:creationId xmlns:a16="http://schemas.microsoft.com/office/drawing/2014/main" id="{DBF2CF96-7C74-AE64-C788-0903C9433D88}"/>
              </a:ext>
            </a:extLst>
          </p:cNvPr>
          <p:cNvSpPr/>
          <p:nvPr/>
        </p:nvSpPr>
        <p:spPr>
          <a:xfrm>
            <a:off x="4860475" y="51284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きょういく</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64E44948-26CB-A7DB-95EA-98601D256534}"/>
              </a:ext>
            </a:extLst>
          </p:cNvPr>
          <p:cNvSpPr/>
          <p:nvPr/>
        </p:nvSpPr>
        <p:spPr>
          <a:xfrm>
            <a:off x="3180745" y="5491032"/>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1043C627-DDE8-4F6B-8ED4-81A10895278F}"/>
              </a:ext>
            </a:extLst>
          </p:cNvPr>
          <p:cNvSpPr/>
          <p:nvPr/>
        </p:nvSpPr>
        <p:spPr>
          <a:xfrm>
            <a:off x="1493146"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69" name="正方形/長方形 68">
            <a:extLst>
              <a:ext uri="{FF2B5EF4-FFF2-40B4-BE49-F238E27FC236}">
                <a16:creationId xmlns:a16="http://schemas.microsoft.com/office/drawing/2014/main" id="{A2F86385-F304-4F04-6CAE-671AF37ED2E6}"/>
              </a:ext>
            </a:extLst>
          </p:cNvPr>
          <p:cNvSpPr/>
          <p:nvPr/>
        </p:nvSpPr>
        <p:spPr>
          <a:xfrm>
            <a:off x="4051262"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しゅっさん</a:t>
            </a:r>
            <a:endParaRPr kumimoji="1" lang="ja-JP" altLang="en-US" sz="1000" dirty="0">
              <a:solidFill>
                <a:schemeClr val="tx1"/>
              </a:solidFill>
            </a:endParaRPr>
          </a:p>
        </p:txBody>
      </p:sp>
      <p:sp>
        <p:nvSpPr>
          <p:cNvPr id="70" name="正方形/長方形 69">
            <a:extLst>
              <a:ext uri="{FF2B5EF4-FFF2-40B4-BE49-F238E27FC236}">
                <a16:creationId xmlns:a16="http://schemas.microsoft.com/office/drawing/2014/main" id="{903B5652-3EF6-917F-4F17-8F57A1BB8388}"/>
              </a:ext>
            </a:extLst>
          </p:cNvPr>
          <p:cNvSpPr/>
          <p:nvPr/>
        </p:nvSpPr>
        <p:spPr>
          <a:xfrm>
            <a:off x="5925739" y="4632222"/>
            <a:ext cx="4104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000" dirty="0">
              <a:solidFill>
                <a:schemeClr val="tx1"/>
              </a:solidFill>
            </a:endParaRPr>
          </a:p>
        </p:txBody>
      </p:sp>
      <p:sp>
        <p:nvSpPr>
          <p:cNvPr id="71" name="正方形/長方形 70">
            <a:extLst>
              <a:ext uri="{FF2B5EF4-FFF2-40B4-BE49-F238E27FC236}">
                <a16:creationId xmlns:a16="http://schemas.microsoft.com/office/drawing/2014/main" id="{68A469E2-BC30-6E4F-A616-4DAAEB43B5B7}"/>
              </a:ext>
            </a:extLst>
          </p:cNvPr>
          <p:cNvSpPr/>
          <p:nvPr/>
        </p:nvSpPr>
        <p:spPr>
          <a:xfrm>
            <a:off x="7029414" y="4628815"/>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どくりつ</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BFEF6633-140A-559A-C480-CCE9E47D2DB0}"/>
              </a:ext>
            </a:extLst>
          </p:cNvPr>
          <p:cNvSpPr/>
          <p:nvPr/>
        </p:nvSpPr>
        <p:spPr>
          <a:xfrm>
            <a:off x="7802464" y="4625932"/>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5A23837-EBDB-BFE7-6BB9-9EC2F7B30850}"/>
              </a:ext>
            </a:extLst>
          </p:cNvPr>
          <p:cNvSpPr/>
          <p:nvPr/>
        </p:nvSpPr>
        <p:spPr>
          <a:xfrm>
            <a:off x="5634892"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000" dirty="0">
              <a:solidFill>
                <a:schemeClr val="tx1"/>
              </a:solidFill>
            </a:endParaRPr>
          </a:p>
        </p:txBody>
      </p:sp>
      <p:sp>
        <p:nvSpPr>
          <p:cNvPr id="74" name="正方形/長方形 73">
            <a:extLst>
              <a:ext uri="{FF2B5EF4-FFF2-40B4-BE49-F238E27FC236}">
                <a16:creationId xmlns:a16="http://schemas.microsoft.com/office/drawing/2014/main" id="{03A86436-1C86-DBC3-7A37-BF6D5A2950D4}"/>
              </a:ext>
            </a:extLst>
          </p:cNvPr>
          <p:cNvSpPr/>
          <p:nvPr/>
        </p:nvSpPr>
        <p:spPr>
          <a:xfrm>
            <a:off x="7438740"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000" dirty="0">
              <a:solidFill>
                <a:schemeClr val="tx1"/>
              </a:solidFill>
            </a:endParaRPr>
          </a:p>
        </p:txBody>
      </p:sp>
      <p:sp>
        <p:nvSpPr>
          <p:cNvPr id="75" name="正方形/長方形 74">
            <a:extLst>
              <a:ext uri="{FF2B5EF4-FFF2-40B4-BE49-F238E27FC236}">
                <a16:creationId xmlns:a16="http://schemas.microsoft.com/office/drawing/2014/main" id="{3BEEDD30-8040-63EA-66E5-CDDF8EAE0CEE}"/>
              </a:ext>
            </a:extLst>
          </p:cNvPr>
          <p:cNvSpPr/>
          <p:nvPr/>
        </p:nvSpPr>
        <p:spPr>
          <a:xfrm>
            <a:off x="6657209"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せきにん</a:t>
            </a:r>
            <a:endParaRPr kumimoji="1" lang="ja-JP" altLang="en-US" sz="1000" dirty="0">
              <a:solidFill>
                <a:schemeClr val="tx1"/>
              </a:solidFill>
            </a:endParaRPr>
          </a:p>
        </p:txBody>
      </p:sp>
      <p:sp>
        <p:nvSpPr>
          <p:cNvPr id="76" name="正方形/長方形 75">
            <a:extLst>
              <a:ext uri="{FF2B5EF4-FFF2-40B4-BE49-F238E27FC236}">
                <a16:creationId xmlns:a16="http://schemas.microsoft.com/office/drawing/2014/main" id="{2E9D5D01-5F15-C936-033F-95D7CD3A7DD3}"/>
              </a:ext>
            </a:extLst>
          </p:cNvPr>
          <p:cNvSpPr/>
          <p:nvPr/>
        </p:nvSpPr>
        <p:spPr>
          <a:xfrm>
            <a:off x="5676031" y="5484289"/>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77" name="正方形/長方形 76">
            <a:extLst>
              <a:ext uri="{FF2B5EF4-FFF2-40B4-BE49-F238E27FC236}">
                <a16:creationId xmlns:a16="http://schemas.microsoft.com/office/drawing/2014/main" id="{3E52A22B-29F8-F6D0-C1C4-0DF047ABE67C}"/>
              </a:ext>
            </a:extLst>
          </p:cNvPr>
          <p:cNvSpPr/>
          <p:nvPr/>
        </p:nvSpPr>
        <p:spPr>
          <a:xfrm>
            <a:off x="6841301" y="54840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78" name="正方形/長方形 77">
            <a:extLst>
              <a:ext uri="{FF2B5EF4-FFF2-40B4-BE49-F238E27FC236}">
                <a16:creationId xmlns:a16="http://schemas.microsoft.com/office/drawing/2014/main" id="{37C62049-8044-2A72-F3D8-9388B548DD52}"/>
              </a:ext>
            </a:extLst>
          </p:cNvPr>
          <p:cNvSpPr/>
          <p:nvPr/>
        </p:nvSpPr>
        <p:spPr>
          <a:xfrm>
            <a:off x="7575608" y="548409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79" name="正方形/長方形 78">
            <a:extLst>
              <a:ext uri="{FF2B5EF4-FFF2-40B4-BE49-F238E27FC236}">
                <a16:creationId xmlns:a16="http://schemas.microsoft.com/office/drawing/2014/main" id="{70D46630-9F18-FF94-A216-6AFE0DF3ED63}"/>
              </a:ext>
            </a:extLst>
          </p:cNvPr>
          <p:cNvSpPr/>
          <p:nvPr/>
        </p:nvSpPr>
        <p:spPr>
          <a:xfrm>
            <a:off x="6122299" y="5838367"/>
            <a:ext cx="9071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 げんしょう</a:t>
            </a:r>
            <a:endParaRPr kumimoji="1" lang="ja-JP" altLang="en-US" sz="1000" dirty="0">
              <a:solidFill>
                <a:schemeClr val="tx1"/>
              </a:solidFill>
            </a:endParaRPr>
          </a:p>
        </p:txBody>
      </p:sp>
    </p:spTree>
    <p:extLst>
      <p:ext uri="{BB962C8B-B14F-4D97-AF65-F5344CB8AC3E}">
        <p14:creationId xmlns:p14="http://schemas.microsoft.com/office/powerpoint/2010/main" val="173672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
        <p:nvSpPr>
          <p:cNvPr id="2" name="正方形/長方形 1">
            <a:extLst>
              <a:ext uri="{FF2B5EF4-FFF2-40B4-BE49-F238E27FC236}">
                <a16:creationId xmlns:a16="http://schemas.microsoft.com/office/drawing/2014/main" id="{1A270196-ADE4-D6C3-20B7-187FF5122806}"/>
              </a:ext>
            </a:extLst>
          </p:cNvPr>
          <p:cNvSpPr/>
          <p:nvPr/>
        </p:nvSpPr>
        <p:spPr>
          <a:xfrm>
            <a:off x="744275" y="4519841"/>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71656269-80F7-4AC5-2BCD-FC251C829B42}"/>
              </a:ext>
            </a:extLst>
          </p:cNvPr>
          <p:cNvSpPr/>
          <p:nvPr/>
        </p:nvSpPr>
        <p:spPr>
          <a:xfrm>
            <a:off x="2676864" y="45077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95B21C1D-4ED3-F230-CCD5-0656DD5EA95F}"/>
              </a:ext>
            </a:extLst>
          </p:cNvPr>
          <p:cNvSpPr/>
          <p:nvPr/>
        </p:nvSpPr>
        <p:spPr>
          <a:xfrm>
            <a:off x="5753439" y="450574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958ED0C1-353F-0A40-8161-936D1E9E666C}"/>
              </a:ext>
            </a:extLst>
          </p:cNvPr>
          <p:cNvSpPr/>
          <p:nvPr/>
        </p:nvSpPr>
        <p:spPr>
          <a:xfrm>
            <a:off x="7058364" y="449895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5C8670E0-6308-8DE6-836A-F3AEF19347FC}"/>
              </a:ext>
            </a:extLst>
          </p:cNvPr>
          <p:cNvSpPr/>
          <p:nvPr/>
        </p:nvSpPr>
        <p:spPr>
          <a:xfrm>
            <a:off x="636192" y="511550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4A0675FD-B6C1-F4CE-5FB9-A248F2627A63}"/>
              </a:ext>
            </a:extLst>
          </p:cNvPr>
          <p:cNvSpPr/>
          <p:nvPr/>
        </p:nvSpPr>
        <p:spPr>
          <a:xfrm>
            <a:off x="2846087" y="51161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7DD5D0A7-41A8-9961-59EB-4384BB49CDCB}"/>
              </a:ext>
            </a:extLst>
          </p:cNvPr>
          <p:cNvSpPr/>
          <p:nvPr/>
        </p:nvSpPr>
        <p:spPr>
          <a:xfrm>
            <a:off x="4379517" y="511128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A2D89797-B717-F7F7-0D00-7D2266143BD5}"/>
              </a:ext>
            </a:extLst>
          </p:cNvPr>
          <p:cNvSpPr/>
          <p:nvPr/>
        </p:nvSpPr>
        <p:spPr>
          <a:xfrm>
            <a:off x="238464" y="570039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E73CA293-5B84-C579-40B6-80DB4AE02225}"/>
              </a:ext>
            </a:extLst>
          </p:cNvPr>
          <p:cNvSpPr/>
          <p:nvPr/>
        </p:nvSpPr>
        <p:spPr>
          <a:xfrm>
            <a:off x="1458650" y="568414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solidFill>
                  <a:schemeClr val="accent2"/>
                </a:solidFill>
                <a:latin typeface="Meiryo UI" panose="020B0604030504040204" pitchFamily="50" charset="-128"/>
                <a:ea typeface="Meiryo UI" panose="020B0604030504040204" pitchFamily="50" charset="-128"/>
              </a:rPr>
              <a:t>４</a:t>
            </a:r>
            <a:r>
              <a:rPr lang="en-US" altLang="ja-JP" sz="6600" b="1" dirty="0">
                <a:solidFill>
                  <a:schemeClr val="accent2"/>
                </a:solidFill>
                <a:latin typeface="Meiryo UI" panose="020B0604030504040204" pitchFamily="50" charset="-128"/>
                <a:ea typeface="Meiryo UI" panose="020B0604030504040204" pitchFamily="50" charset="-128"/>
              </a:rPr>
              <a:t>. </a:t>
            </a:r>
            <a:r>
              <a:rPr kumimoji="1" lang="ja-JP" altLang="en-US" sz="6600" b="1" dirty="0">
                <a:solidFill>
                  <a:schemeClr val="accent2"/>
                </a:solidFill>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grpSp>
        <p:nvGrpSpPr>
          <p:cNvPr id="12" name="グループ化 11">
            <a:extLst>
              <a:ext uri="{FF2B5EF4-FFF2-40B4-BE49-F238E27FC236}">
                <a16:creationId xmlns:a16="http://schemas.microsoft.com/office/drawing/2014/main" id="{A0CC9717-2E37-15BA-D030-982B629C644C}"/>
              </a:ext>
            </a:extLst>
          </p:cNvPr>
          <p:cNvGrpSpPr/>
          <p:nvPr/>
        </p:nvGrpSpPr>
        <p:grpSpPr>
          <a:xfrm>
            <a:off x="186322" y="747009"/>
            <a:ext cx="8910053" cy="1099763"/>
            <a:chOff x="186322" y="747009"/>
            <a:chExt cx="8910053" cy="1099763"/>
          </a:xfrm>
        </p:grpSpPr>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7" name="正方形/長方形 6">
              <a:extLst>
                <a:ext uri="{FF2B5EF4-FFF2-40B4-BE49-F238E27FC236}">
                  <a16:creationId xmlns:a16="http://schemas.microsoft.com/office/drawing/2014/main" id="{F4CB3EB9-CFCA-1117-9CF1-78D2A53851C0}"/>
                </a:ext>
              </a:extLst>
            </p:cNvPr>
            <p:cNvSpPr/>
            <p:nvPr/>
          </p:nvSpPr>
          <p:spPr>
            <a:xfrm>
              <a:off x="724512" y="74873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8" name="正方形/長方形 7">
              <a:extLst>
                <a:ext uri="{FF2B5EF4-FFF2-40B4-BE49-F238E27FC236}">
                  <a16:creationId xmlns:a16="http://schemas.microsoft.com/office/drawing/2014/main" id="{F7896CC0-8FC0-6E34-DC10-DA0ADDB25476}"/>
                </a:ext>
              </a:extLst>
            </p:cNvPr>
            <p:cNvSpPr/>
            <p:nvPr/>
          </p:nvSpPr>
          <p:spPr>
            <a:xfrm>
              <a:off x="2858112" y="74700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しきん けいかく</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8464D22F-0617-EB7F-20CB-3CECC927D7D8}"/>
                </a:ext>
              </a:extLst>
            </p:cNvPr>
            <p:cNvSpPr/>
            <p:nvPr/>
          </p:nvSpPr>
          <p:spPr>
            <a:xfrm>
              <a:off x="6362100" y="74873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4C443357-E703-5799-AFA4-4F3C6650A6B5}"/>
                </a:ext>
              </a:extLst>
            </p:cNvPr>
            <p:cNvSpPr/>
            <p:nvPr/>
          </p:nvSpPr>
          <p:spPr>
            <a:xfrm>
              <a:off x="7800375" y="75390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grpSp>
      <p:grpSp>
        <p:nvGrpSpPr>
          <p:cNvPr id="43" name="グループ化 42">
            <a:extLst>
              <a:ext uri="{FF2B5EF4-FFF2-40B4-BE49-F238E27FC236}">
                <a16:creationId xmlns:a16="http://schemas.microsoft.com/office/drawing/2014/main" id="{24C26112-BED0-0F49-D3FE-41EED746B0A9}"/>
              </a:ext>
            </a:extLst>
          </p:cNvPr>
          <p:cNvGrpSpPr/>
          <p:nvPr/>
        </p:nvGrpSpPr>
        <p:grpSpPr>
          <a:xfrm>
            <a:off x="186322" y="4584680"/>
            <a:ext cx="8790274" cy="1593805"/>
            <a:chOff x="186322" y="4584680"/>
            <a:chExt cx="8790274" cy="1593805"/>
          </a:xfrm>
        </p:grpSpPr>
        <p:grpSp>
          <p:nvGrpSpPr>
            <p:cNvPr id="6" name="グループ化 5"/>
            <p:cNvGrpSpPr/>
            <p:nvPr/>
          </p:nvGrpSpPr>
          <p:grpSpPr>
            <a:xfrm>
              <a:off x="186322" y="4819808"/>
              <a:ext cx="8790274" cy="1322039"/>
              <a:chOff x="267648" y="4819808"/>
              <a:chExt cx="8469225" cy="1322039"/>
            </a:xfrm>
          </p:grpSpPr>
          <p:sp>
            <p:nvSpPr>
              <p:cNvPr id="15" name="正方形/長方形 14"/>
              <p:cNvSpPr/>
              <p:nvPr/>
            </p:nvSpPr>
            <p:spPr>
              <a:xfrm>
                <a:off x="657318" y="51634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8198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sp>
          <p:nvSpPr>
            <p:cNvPr id="14" name="正方形/長方形 13">
              <a:extLst>
                <a:ext uri="{FF2B5EF4-FFF2-40B4-BE49-F238E27FC236}">
                  <a16:creationId xmlns:a16="http://schemas.microsoft.com/office/drawing/2014/main" id="{28B0C91A-E30E-7F7F-CE18-21A14163A25C}"/>
                </a:ext>
              </a:extLst>
            </p:cNvPr>
            <p:cNvSpPr/>
            <p:nvPr/>
          </p:nvSpPr>
          <p:spPr>
            <a:xfrm>
              <a:off x="2417462" y="520186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19" name="正方形/長方形 18">
              <a:extLst>
                <a:ext uri="{FF2B5EF4-FFF2-40B4-BE49-F238E27FC236}">
                  <a16:creationId xmlns:a16="http://schemas.microsoft.com/office/drawing/2014/main" id="{8255BDAD-17AE-CE27-84E5-63058CC3402E}"/>
                </a:ext>
              </a:extLst>
            </p:cNvPr>
            <p:cNvSpPr/>
            <p:nvPr/>
          </p:nvSpPr>
          <p:spPr>
            <a:xfrm>
              <a:off x="8671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D58BC2D6-F50C-9794-59D8-18E180C96224}"/>
                </a:ext>
              </a:extLst>
            </p:cNvPr>
            <p:cNvSpPr/>
            <p:nvPr/>
          </p:nvSpPr>
          <p:spPr>
            <a:xfrm>
              <a:off x="26197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2E7B8AA-8787-6CC9-FE8D-6EDB096EC8A0}"/>
                </a:ext>
              </a:extLst>
            </p:cNvPr>
            <p:cNvSpPr/>
            <p:nvPr/>
          </p:nvSpPr>
          <p:spPr>
            <a:xfrm>
              <a:off x="5715339" y="459147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482F6C6-AA12-5495-8F89-1FC0282CC517}"/>
                </a:ext>
              </a:extLst>
            </p:cNvPr>
            <p:cNvSpPr/>
            <p:nvPr/>
          </p:nvSpPr>
          <p:spPr>
            <a:xfrm>
              <a:off x="7020264" y="458468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B8A1742-3489-7D1C-DAA8-E7A675DEE792}"/>
                </a:ext>
              </a:extLst>
            </p:cNvPr>
            <p:cNvSpPr/>
            <p:nvPr/>
          </p:nvSpPr>
          <p:spPr>
            <a:xfrm>
              <a:off x="198042" y="520122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BCACC77A-0F6F-546E-C9D2-8F4B96EE1407}"/>
                </a:ext>
              </a:extLst>
            </p:cNvPr>
            <p:cNvSpPr/>
            <p:nvPr/>
          </p:nvSpPr>
          <p:spPr>
            <a:xfrm>
              <a:off x="3950892" y="519701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24447301-6A23-79C1-D85F-5ECE78E9268F}"/>
                </a:ext>
              </a:extLst>
            </p:cNvPr>
            <p:cNvSpPr/>
            <p:nvPr/>
          </p:nvSpPr>
          <p:spPr>
            <a:xfrm>
              <a:off x="7286964" y="519523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1EAF4D06-EADB-105E-C48B-E38B6864AAB6}"/>
                </a:ext>
              </a:extLst>
            </p:cNvPr>
            <p:cNvSpPr/>
            <p:nvPr/>
          </p:nvSpPr>
          <p:spPr>
            <a:xfrm>
              <a:off x="541281" y="581672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grpSp>
      <p:grpSp>
        <p:nvGrpSpPr>
          <p:cNvPr id="41" name="グループ化 40">
            <a:extLst>
              <a:ext uri="{FF2B5EF4-FFF2-40B4-BE49-F238E27FC236}">
                <a16:creationId xmlns:a16="http://schemas.microsoft.com/office/drawing/2014/main" id="{5D095B11-94FE-C7FF-3EEE-71183FCE763A}"/>
              </a:ext>
            </a:extLst>
          </p:cNvPr>
          <p:cNvGrpSpPr/>
          <p:nvPr/>
        </p:nvGrpSpPr>
        <p:grpSpPr>
          <a:xfrm>
            <a:off x="186322" y="1965684"/>
            <a:ext cx="8865774" cy="1218656"/>
            <a:chOff x="186322" y="1965684"/>
            <a:chExt cx="8865774" cy="1218656"/>
          </a:xfrm>
        </p:grpSpPr>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sp>
          <p:nvSpPr>
            <p:cNvPr id="30" name="正方形/長方形 29">
              <a:extLst>
                <a:ext uri="{FF2B5EF4-FFF2-40B4-BE49-F238E27FC236}">
                  <a16:creationId xmlns:a16="http://schemas.microsoft.com/office/drawing/2014/main" id="{AA9E68B9-1A1C-1B48-2B8A-8F3770C2CF9F}"/>
                </a:ext>
              </a:extLst>
            </p:cNvPr>
            <p:cNvSpPr/>
            <p:nvPr/>
          </p:nvSpPr>
          <p:spPr>
            <a:xfrm>
              <a:off x="1722137"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C3641E76-0A96-281C-1931-55E6DF7F5B6D}"/>
                </a:ext>
              </a:extLst>
            </p:cNvPr>
            <p:cNvSpPr/>
            <p:nvPr/>
          </p:nvSpPr>
          <p:spPr>
            <a:xfrm>
              <a:off x="4642729"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 しゅだん</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E81BE91C-87DE-E5B7-0D9C-EF898AD97A22}"/>
                </a:ext>
              </a:extLst>
            </p:cNvPr>
            <p:cNvSpPr/>
            <p:nvPr/>
          </p:nvSpPr>
          <p:spPr>
            <a:xfrm>
              <a:off x="6195304"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grpSp>
      <p:grpSp>
        <p:nvGrpSpPr>
          <p:cNvPr id="42" name="グループ化 41">
            <a:extLst>
              <a:ext uri="{FF2B5EF4-FFF2-40B4-BE49-F238E27FC236}">
                <a16:creationId xmlns:a16="http://schemas.microsoft.com/office/drawing/2014/main" id="{B17167D6-37E6-029B-1CC9-A6CEC8B1A15B}"/>
              </a:ext>
            </a:extLst>
          </p:cNvPr>
          <p:cNvGrpSpPr/>
          <p:nvPr/>
        </p:nvGrpSpPr>
        <p:grpSpPr>
          <a:xfrm>
            <a:off x="186323" y="3189060"/>
            <a:ext cx="8932884" cy="1309473"/>
            <a:chOff x="186323" y="3189060"/>
            <a:chExt cx="8932884" cy="1309473"/>
          </a:xfrm>
        </p:grpSpPr>
        <p:grpSp>
          <p:nvGrpSpPr>
            <p:cNvPr id="5" name="グループ化 4"/>
            <p:cNvGrpSpPr/>
            <p:nvPr/>
          </p:nvGrpSpPr>
          <p:grpSpPr>
            <a:xfrm>
              <a:off x="186323" y="3385978"/>
              <a:ext cx="8932884" cy="1112555"/>
              <a:chOff x="240626" y="3385978"/>
              <a:chExt cx="9066741" cy="1112555"/>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385978"/>
                <a:ext cx="543738"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34" name="正方形/長方形 33">
              <a:extLst>
                <a:ext uri="{FF2B5EF4-FFF2-40B4-BE49-F238E27FC236}">
                  <a16:creationId xmlns:a16="http://schemas.microsoft.com/office/drawing/2014/main" id="{73515FDD-238D-BBFF-E6E5-F49478033618}"/>
                </a:ext>
              </a:extLst>
            </p:cNvPr>
            <p:cNvSpPr/>
            <p:nvPr/>
          </p:nvSpPr>
          <p:spPr>
            <a:xfrm>
              <a:off x="912512" y="319209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こうてき ほしょう</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995CAA52-70A1-B83C-2E35-B178CFB4D6DA}"/>
                </a:ext>
              </a:extLst>
            </p:cNvPr>
            <p:cNvSpPr/>
            <p:nvPr/>
          </p:nvSpPr>
          <p:spPr>
            <a:xfrm>
              <a:off x="8018162" y="3189060"/>
              <a:ext cx="9639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400" dirty="0">
                <a:solidFill>
                  <a:srgbClr val="FF0000"/>
                </a:solidFill>
              </a:endParaRPr>
            </a:p>
          </p:txBody>
        </p:sp>
        <p:sp>
          <p:nvSpPr>
            <p:cNvPr id="36" name="正方形/長方形 35">
              <a:extLst>
                <a:ext uri="{FF2B5EF4-FFF2-40B4-BE49-F238E27FC236}">
                  <a16:creationId xmlns:a16="http://schemas.microsoft.com/office/drawing/2014/main" id="{D3E93722-D13C-BE2B-19F2-994732287C39}"/>
                </a:ext>
              </a:extLst>
            </p:cNvPr>
            <p:cNvSpPr/>
            <p:nvPr/>
          </p:nvSpPr>
          <p:spPr>
            <a:xfrm>
              <a:off x="595315" y="3805385"/>
              <a:ext cx="1174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ほしょう</a:t>
              </a:r>
              <a:endParaRPr kumimoji="1" lang="ja-JP" altLang="en-US" sz="1400" dirty="0">
                <a:solidFill>
                  <a:srgbClr val="FF0000"/>
                </a:solidFill>
              </a:endParaRPr>
            </a:p>
          </p:txBody>
        </p:sp>
        <p:sp>
          <p:nvSpPr>
            <p:cNvPr id="37" name="正方形/長方形 36">
              <a:extLst>
                <a:ext uri="{FF2B5EF4-FFF2-40B4-BE49-F238E27FC236}">
                  <a16:creationId xmlns:a16="http://schemas.microsoft.com/office/drawing/2014/main" id="{DF755967-5BA4-409B-7F7F-30107539EF31}"/>
                </a:ext>
              </a:extLst>
            </p:cNvPr>
            <p:cNvSpPr/>
            <p:nvPr/>
          </p:nvSpPr>
          <p:spPr>
            <a:xfrm>
              <a:off x="3067389"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 ほしょう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5E2CFFFE-F5AE-08CD-B3CE-FC6CD4B2D73B}"/>
                </a:ext>
              </a:extLst>
            </p:cNvPr>
            <p:cNvSpPr/>
            <p:nvPr/>
          </p:nvSpPr>
          <p:spPr>
            <a:xfrm>
              <a:off x="4832518"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ふそく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05C69AEC-E6F9-77D0-EDE9-99E4D2B352DA}"/>
                </a:ext>
              </a:extLst>
            </p:cNvPr>
            <p:cNvSpPr/>
            <p:nvPr/>
          </p:nvSpPr>
          <p:spPr>
            <a:xfrm>
              <a:off x="6591639" y="3193318"/>
              <a:ext cx="12664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F7B882E6-2B21-CCFB-22A6-010E7F255DF5}"/>
                </a:ext>
              </a:extLst>
            </p:cNvPr>
            <p:cNvSpPr/>
            <p:nvPr/>
          </p:nvSpPr>
          <p:spPr>
            <a:xfrm>
              <a:off x="1542917" y="38040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おぎな</a:t>
              </a:r>
              <a:endParaRPr kumimoji="1" lang="ja-JP" altLang="en-US" sz="1400" dirty="0">
                <a:solidFill>
                  <a:schemeClr val="tx1"/>
                </a:solidFill>
              </a:endParaRPr>
            </a:p>
          </p:txBody>
        </p:sp>
      </p:grpSp>
    </p:spTree>
    <p:extLst>
      <p:ext uri="{BB962C8B-B14F-4D97-AF65-F5344CB8AC3E}">
        <p14:creationId xmlns:p14="http://schemas.microsoft.com/office/powerpoint/2010/main" val="16575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803202"/>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92524817-FF3D-D816-9A90-39A949F3233C}"/>
              </a:ext>
            </a:extLst>
          </p:cNvPr>
          <p:cNvSpPr/>
          <p:nvPr/>
        </p:nvSpPr>
        <p:spPr>
          <a:xfrm>
            <a:off x="2879665" y="649174"/>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もくひょう</a:t>
            </a:r>
            <a:endParaRPr kumimoji="1" lang="ja-JP" altLang="en-US" sz="1400" dirty="0">
              <a:solidFill>
                <a:schemeClr val="tx1"/>
              </a:solidFill>
            </a:endParaRPr>
          </a:p>
        </p:txBody>
      </p:sp>
      <p:grpSp>
        <p:nvGrpSpPr>
          <p:cNvPr id="30" name="グループ化 29">
            <a:extLst>
              <a:ext uri="{FF2B5EF4-FFF2-40B4-BE49-F238E27FC236}">
                <a16:creationId xmlns:a16="http://schemas.microsoft.com/office/drawing/2014/main" id="{B99C88AC-D87F-BE48-0758-2FE9CF4BAE9A}"/>
              </a:ext>
            </a:extLst>
          </p:cNvPr>
          <p:cNvGrpSpPr/>
          <p:nvPr/>
        </p:nvGrpSpPr>
        <p:grpSpPr>
          <a:xfrm>
            <a:off x="179959" y="5279261"/>
            <a:ext cx="5964907" cy="738649"/>
            <a:chOff x="179959" y="5279261"/>
            <a:chExt cx="5964907" cy="738649"/>
          </a:xfrm>
        </p:grpSpPr>
        <p:sp>
          <p:nvSpPr>
            <p:cNvPr id="12" name="正方形/長方形 11">
              <a:extLst>
                <a:ext uri="{FF2B5EF4-FFF2-40B4-BE49-F238E27FC236}">
                  <a16:creationId xmlns:a16="http://schemas.microsoft.com/office/drawing/2014/main" id="{D0D2D38C-AB48-4730-8442-45F746041F32}"/>
                </a:ext>
              </a:extLst>
            </p:cNvPr>
            <p:cNvSpPr/>
            <p:nvPr/>
          </p:nvSpPr>
          <p:spPr>
            <a:xfrm>
              <a:off x="179959" y="5477910"/>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8" name="正方形/長方形 17">
              <a:extLst>
                <a:ext uri="{FF2B5EF4-FFF2-40B4-BE49-F238E27FC236}">
                  <a16:creationId xmlns:a16="http://schemas.microsoft.com/office/drawing/2014/main" id="{ED43505B-B782-85B5-7408-2237D1E1F8D6}"/>
                </a:ext>
              </a:extLst>
            </p:cNvPr>
            <p:cNvSpPr/>
            <p:nvPr/>
          </p:nvSpPr>
          <p:spPr>
            <a:xfrm>
              <a:off x="425213" y="52792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tx1"/>
                </a:solidFill>
              </a:endParaRPr>
            </a:p>
          </p:txBody>
        </p:sp>
      </p:grpSp>
      <p:sp>
        <p:nvSpPr>
          <p:cNvPr id="23" name="正方形/長方形 22">
            <a:extLst>
              <a:ext uri="{FF2B5EF4-FFF2-40B4-BE49-F238E27FC236}">
                <a16:creationId xmlns:a16="http://schemas.microsoft.com/office/drawing/2014/main" id="{138357EA-A87B-D767-A803-975091EA64BB}"/>
              </a:ext>
            </a:extLst>
          </p:cNvPr>
          <p:cNvSpPr/>
          <p:nvPr/>
        </p:nvSpPr>
        <p:spPr>
          <a:xfrm>
            <a:off x="1265783" y="65679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234232B-10B1-91BA-18E1-FBACA2D7B514}"/>
              </a:ext>
            </a:extLst>
          </p:cNvPr>
          <p:cNvSpPr/>
          <p:nvPr/>
        </p:nvSpPr>
        <p:spPr>
          <a:xfrm>
            <a:off x="311759" y="-578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bg1"/>
              </a:solidFill>
            </a:endParaRPr>
          </a:p>
        </p:txBody>
      </p:sp>
      <p:sp>
        <p:nvSpPr>
          <p:cNvPr id="25" name="正方形/長方形 24">
            <a:extLst>
              <a:ext uri="{FF2B5EF4-FFF2-40B4-BE49-F238E27FC236}">
                <a16:creationId xmlns:a16="http://schemas.microsoft.com/office/drawing/2014/main" id="{0B4357A8-A1AF-95CC-6349-BF16EE3B7509}"/>
              </a:ext>
            </a:extLst>
          </p:cNvPr>
          <p:cNvSpPr/>
          <p:nvPr/>
        </p:nvSpPr>
        <p:spPr>
          <a:xfrm>
            <a:off x="1310368" y="-59542"/>
            <a:ext cx="111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A34814B9-C8B6-4297-C436-6159D8544346}"/>
              </a:ext>
            </a:extLst>
          </p:cNvPr>
          <p:cNvSpPr/>
          <p:nvPr/>
        </p:nvSpPr>
        <p:spPr>
          <a:xfrm>
            <a:off x="4050391" y="65679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a:t>
            </a:r>
            <a:endParaRPr kumimoji="1" lang="ja-JP" altLang="en-US" sz="1400" dirty="0">
              <a:solidFill>
                <a:schemeClr val="tx1"/>
              </a:solidFill>
            </a:endParaRPr>
          </a:p>
        </p:txBody>
      </p:sp>
      <p:grpSp>
        <p:nvGrpSpPr>
          <p:cNvPr id="31" name="グループ化 30">
            <a:extLst>
              <a:ext uri="{FF2B5EF4-FFF2-40B4-BE49-F238E27FC236}">
                <a16:creationId xmlns:a16="http://schemas.microsoft.com/office/drawing/2014/main" id="{FAE70706-13EC-1F10-7C3D-713B6E4F16EB}"/>
              </a:ext>
            </a:extLst>
          </p:cNvPr>
          <p:cNvGrpSpPr/>
          <p:nvPr/>
        </p:nvGrpSpPr>
        <p:grpSpPr>
          <a:xfrm>
            <a:off x="38117" y="5844853"/>
            <a:ext cx="7074002" cy="728010"/>
            <a:chOff x="38117" y="5844853"/>
            <a:chExt cx="7074002" cy="728010"/>
          </a:xfrm>
        </p:grpSpPr>
        <p:sp>
          <p:nvSpPr>
            <p:cNvPr id="13" name="正方形/長方形 12">
              <a:extLst>
                <a:ext uri="{FF2B5EF4-FFF2-40B4-BE49-F238E27FC236}">
                  <a16:creationId xmlns:a16="http://schemas.microsoft.com/office/drawing/2014/main" id="{FBADB4C4-5251-41C1-8FED-B8404F1B59AB}"/>
                </a:ext>
              </a:extLst>
            </p:cNvPr>
            <p:cNvSpPr/>
            <p:nvPr/>
          </p:nvSpPr>
          <p:spPr>
            <a:xfrm>
              <a:off x="179959" y="6032863"/>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20" name="正方形/長方形 19">
              <a:extLst>
                <a:ext uri="{FF2B5EF4-FFF2-40B4-BE49-F238E27FC236}">
                  <a16:creationId xmlns:a16="http://schemas.microsoft.com/office/drawing/2014/main" id="{490CCF6C-2DB8-258B-5EA2-D0DF682A900C}"/>
                </a:ext>
              </a:extLst>
            </p:cNvPr>
            <p:cNvSpPr/>
            <p:nvPr/>
          </p:nvSpPr>
          <p:spPr>
            <a:xfrm>
              <a:off x="38117" y="58614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BB6C5836-2BFC-A586-5EC7-7F1BB3EF9DE3}"/>
                </a:ext>
              </a:extLst>
            </p:cNvPr>
            <p:cNvSpPr/>
            <p:nvPr/>
          </p:nvSpPr>
          <p:spPr>
            <a:xfrm>
              <a:off x="1238801" y="586195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41BC1E8E-4539-B045-1C8C-3431A157FA4B}"/>
                </a:ext>
              </a:extLst>
            </p:cNvPr>
            <p:cNvSpPr/>
            <p:nvPr/>
          </p:nvSpPr>
          <p:spPr>
            <a:xfrm>
              <a:off x="3588074" y="58448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ぐたいてき</a:t>
              </a:r>
              <a:endParaRPr kumimoji="1" lang="ja-JP" altLang="en-US" sz="1400" dirty="0">
                <a:solidFill>
                  <a:srgbClr val="FF0000"/>
                </a:solidFill>
              </a:endParaRPr>
            </a:p>
          </p:txBody>
        </p:sp>
        <p:sp>
          <p:nvSpPr>
            <p:cNvPr id="27" name="正方形/長方形 26">
              <a:extLst>
                <a:ext uri="{FF2B5EF4-FFF2-40B4-BE49-F238E27FC236}">
                  <a16:creationId xmlns:a16="http://schemas.microsoft.com/office/drawing/2014/main" id="{996CCF5F-0688-ADC1-5BC5-31C095876CB1}"/>
                </a:ext>
              </a:extLst>
            </p:cNvPr>
            <p:cNvSpPr/>
            <p:nvPr/>
          </p:nvSpPr>
          <p:spPr>
            <a:xfrm>
              <a:off x="4756233" y="5848587"/>
              <a:ext cx="1224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かんが</a:t>
              </a:r>
              <a:endParaRPr kumimoji="1" lang="ja-JP" altLang="en-US" sz="1400" dirty="0">
                <a:solidFill>
                  <a:srgbClr val="FF0000"/>
                </a:solidFill>
              </a:endParaRPr>
            </a:p>
          </p:txBody>
        </p:sp>
      </p:grpSp>
      <p:grpSp>
        <p:nvGrpSpPr>
          <p:cNvPr id="29" name="グループ化 28">
            <a:extLst>
              <a:ext uri="{FF2B5EF4-FFF2-40B4-BE49-F238E27FC236}">
                <a16:creationId xmlns:a16="http://schemas.microsoft.com/office/drawing/2014/main" id="{F162C712-E94B-52EF-C6BC-2B60DC7A1D60}"/>
              </a:ext>
            </a:extLst>
          </p:cNvPr>
          <p:cNvGrpSpPr/>
          <p:nvPr/>
        </p:nvGrpSpPr>
        <p:grpSpPr>
          <a:xfrm>
            <a:off x="179959" y="1486622"/>
            <a:ext cx="7251972" cy="3925897"/>
            <a:chOff x="179959" y="1486622"/>
            <a:chExt cx="7251972" cy="3925897"/>
          </a:xfrm>
        </p:grpSpPr>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703882"/>
              </a:xfrm>
              <a:prstGeom prst="rect">
                <a:avLst/>
              </a:prstGeom>
              <a:noFill/>
            </p:spPr>
            <p:txBody>
              <a:bodyPr wrap="square" rtlCol="0">
                <a:spAutoFit/>
              </a:bodyPr>
              <a:lstStyle/>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sp>
          <p:nvSpPr>
            <p:cNvPr id="8" name="正方形/長方形 7">
              <a:extLst>
                <a:ext uri="{FF2B5EF4-FFF2-40B4-BE49-F238E27FC236}">
                  <a16:creationId xmlns:a16="http://schemas.microsoft.com/office/drawing/2014/main" id="{B7A93E7D-4FAD-C3B3-9790-B9078501FF69}"/>
                </a:ext>
              </a:extLst>
            </p:cNvPr>
            <p:cNvSpPr/>
            <p:nvPr/>
          </p:nvSpPr>
          <p:spPr>
            <a:xfrm>
              <a:off x="1770193" y="191436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そつぎょうご</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32D4CCF4-557E-4E6A-1BF0-FB6276247C8D}"/>
                </a:ext>
              </a:extLst>
            </p:cNvPr>
            <p:cNvSpPr/>
            <p:nvPr/>
          </p:nvSpPr>
          <p:spPr>
            <a:xfrm>
              <a:off x="2644969"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しょくぎょう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7587779-1D20-198F-4B18-8080709F2326}"/>
                </a:ext>
              </a:extLst>
            </p:cNvPr>
            <p:cNvSpPr/>
            <p:nvPr/>
          </p:nvSpPr>
          <p:spPr>
            <a:xfrm>
              <a:off x="3695210"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つ</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4845BA2D-A82C-4D71-14A6-457C80954A08}"/>
                </a:ext>
              </a:extLst>
            </p:cNvPr>
            <p:cNvSpPr/>
            <p:nvPr/>
          </p:nvSpPr>
          <p:spPr>
            <a:xfrm>
              <a:off x="1525911" y="3302200"/>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DDCD5A5E-9074-7954-0189-5A415CD40270}"/>
                </a:ext>
              </a:extLst>
            </p:cNvPr>
            <p:cNvSpPr/>
            <p:nvPr/>
          </p:nvSpPr>
          <p:spPr>
            <a:xfrm>
              <a:off x="1286912" y="3973557"/>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grpSp>
    </p:spTree>
    <p:extLst>
      <p:ext uri="{BB962C8B-B14F-4D97-AF65-F5344CB8AC3E}">
        <p14:creationId xmlns:p14="http://schemas.microsoft.com/office/powerpoint/2010/main" val="2226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それぞれの生き方を</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ライフコース</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とよぶ</a:t>
            </a:r>
            <a:endParaRPr lang="en-US" altLang="ja-JP" sz="3800" b="1" dirty="0">
              <a:solidFill>
                <a:schemeClr val="tx2"/>
              </a:solidFill>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21774" y="2088359"/>
            <a:ext cx="8156827" cy="4305077"/>
            <a:chOff x="621774" y="2088359"/>
            <a:chExt cx="8156827"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21774" y="2088359"/>
              <a:ext cx="8156827" cy="4305077"/>
              <a:chOff x="474037" y="1715465"/>
              <a:chExt cx="8156827"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474037"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299059"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175027"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296822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867858"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652281"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333195"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65525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33806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556006"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163921"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009043" y="1799890"/>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10" name="正方形/長方形 9">
            <a:extLst>
              <a:ext uri="{FF2B5EF4-FFF2-40B4-BE49-F238E27FC236}">
                <a16:creationId xmlns:a16="http://schemas.microsoft.com/office/drawing/2014/main" id="{DBA032FC-CAFD-82CD-66B2-B6BFC2436352}"/>
              </a:ext>
            </a:extLst>
          </p:cNvPr>
          <p:cNvSpPr/>
          <p:nvPr/>
        </p:nvSpPr>
        <p:spPr>
          <a:xfrm>
            <a:off x="2495395" y="707966"/>
            <a:ext cx="57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8CB36929-2FFC-C4DB-9971-106EEDDDE651}"/>
              </a:ext>
            </a:extLst>
          </p:cNvPr>
          <p:cNvSpPr/>
          <p:nvPr/>
        </p:nvSpPr>
        <p:spPr>
          <a:xfrm>
            <a:off x="3008611" y="7068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かた</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C255544-8E1D-92DB-F66C-034F3352BE24}"/>
              </a:ext>
            </a:extLst>
          </p:cNvPr>
          <p:cNvSpPr/>
          <p:nvPr/>
        </p:nvSpPr>
        <p:spPr>
          <a:xfrm>
            <a:off x="443894" y="404221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3FB0AB8-7C3D-DFFC-04DC-E79B380F6746}"/>
              </a:ext>
            </a:extLst>
          </p:cNvPr>
          <p:cNvSpPr/>
          <p:nvPr/>
        </p:nvSpPr>
        <p:spPr>
          <a:xfrm>
            <a:off x="1292023" y="407440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E8876FA-7271-181D-0FE6-338857FB38F0}"/>
              </a:ext>
            </a:extLst>
          </p:cNvPr>
          <p:cNvSpPr/>
          <p:nvPr/>
        </p:nvSpPr>
        <p:spPr>
          <a:xfrm>
            <a:off x="2135395" y="354216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ゅ</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1B6D2F-9322-E66A-555D-016BB9B6B02D}"/>
              </a:ext>
            </a:extLst>
          </p:cNvPr>
          <p:cNvSpPr/>
          <p:nvPr/>
        </p:nvSpPr>
        <p:spPr>
          <a:xfrm>
            <a:off x="2975710" y="42570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799ADE8-3886-A7DF-C1B2-DF2EBDCD620B}"/>
              </a:ext>
            </a:extLst>
          </p:cNvPr>
          <p:cNvSpPr/>
          <p:nvPr/>
        </p:nvSpPr>
        <p:spPr>
          <a:xfrm>
            <a:off x="3815392" y="50978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36B6F1-F373-A5D5-4A2B-0099B2877C09}"/>
              </a:ext>
            </a:extLst>
          </p:cNvPr>
          <p:cNvSpPr/>
          <p:nvPr/>
        </p:nvSpPr>
        <p:spPr>
          <a:xfrm>
            <a:off x="7170620" y="405238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768B5A1-5752-8C3B-0868-22DDE3AE6EC1}"/>
              </a:ext>
            </a:extLst>
          </p:cNvPr>
          <p:cNvSpPr/>
          <p:nvPr/>
        </p:nvSpPr>
        <p:spPr>
          <a:xfrm>
            <a:off x="8017322" y="40547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ご</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437170A-DDAD-883C-B1DF-3E11DE23A65E}"/>
              </a:ext>
            </a:extLst>
          </p:cNvPr>
          <p:cNvSpPr/>
          <p:nvPr/>
        </p:nvSpPr>
        <p:spPr>
          <a:xfrm>
            <a:off x="6325491" y="33319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7E8F3F7-47D0-973F-7677-80B9F043A9F9}"/>
              </a:ext>
            </a:extLst>
          </p:cNvPr>
          <p:cNvSpPr/>
          <p:nvPr/>
        </p:nvSpPr>
        <p:spPr>
          <a:xfrm>
            <a:off x="4634172" y="33325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C8BBED6-1589-EF7E-C668-A53A6DEF938F}"/>
              </a:ext>
            </a:extLst>
          </p:cNvPr>
          <p:cNvSpPr/>
          <p:nvPr/>
        </p:nvSpPr>
        <p:spPr>
          <a:xfrm>
            <a:off x="4634171" y="50089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EE621B7-9E85-3558-3481-2903C8C46FE3}"/>
              </a:ext>
            </a:extLst>
          </p:cNvPr>
          <p:cNvSpPr/>
          <p:nvPr/>
        </p:nvSpPr>
        <p:spPr>
          <a:xfrm>
            <a:off x="6324868" y="50505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1CA794E-41DF-3C92-49DD-66F53565EF00}"/>
              </a:ext>
            </a:extLst>
          </p:cNvPr>
          <p:cNvSpPr/>
          <p:nvPr/>
        </p:nvSpPr>
        <p:spPr>
          <a:xfrm>
            <a:off x="5494792" y="373578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995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2"/>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7">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
        <p:nvSpPr>
          <p:cNvPr id="3" name="正方形/長方形 2">
            <a:extLst>
              <a:ext uri="{FF2B5EF4-FFF2-40B4-BE49-F238E27FC236}">
                <a16:creationId xmlns:a16="http://schemas.microsoft.com/office/drawing/2014/main" id="{84C8824D-EA35-E035-5BF3-288F0C4951BE}"/>
              </a:ext>
            </a:extLst>
          </p:cNvPr>
          <p:cNvSpPr/>
          <p:nvPr/>
        </p:nvSpPr>
        <p:spPr>
          <a:xfrm>
            <a:off x="1191570" y="35968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しんがく</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6DECA451-1D9D-1D20-57E1-6CEC7A5DD8A4}"/>
              </a:ext>
            </a:extLst>
          </p:cNvPr>
          <p:cNvSpPr/>
          <p:nvPr/>
        </p:nvSpPr>
        <p:spPr>
          <a:xfrm>
            <a:off x="3309836" y="3596896"/>
            <a:ext cx="22853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どくりつ　　　　　ひとりぐ</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F76604F-865A-C33B-AFE4-B0E356C600B1}"/>
              </a:ext>
            </a:extLst>
          </p:cNvPr>
          <p:cNvSpPr/>
          <p:nvPr/>
        </p:nvSpPr>
        <p:spPr>
          <a:xfrm>
            <a:off x="6927603" y="35788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538CD6DF-7572-4921-DF61-E0FB4F3856DD}"/>
              </a:ext>
            </a:extLst>
          </p:cNvPr>
          <p:cNvSpPr/>
          <p:nvPr/>
        </p:nvSpPr>
        <p:spPr>
          <a:xfrm>
            <a:off x="1995244" y="635627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E0C40E4-B7E5-9645-98C7-60E2B810EB94}"/>
              </a:ext>
            </a:extLst>
          </p:cNvPr>
          <p:cNvSpPr/>
          <p:nvPr/>
        </p:nvSpPr>
        <p:spPr>
          <a:xfrm>
            <a:off x="5744687" y="6408642"/>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Tree>
    <p:extLst>
      <p:ext uri="{BB962C8B-B14F-4D97-AF65-F5344CB8AC3E}">
        <p14:creationId xmlns:p14="http://schemas.microsoft.com/office/powerpoint/2010/main" val="23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結納・婚約～新婚旅行までにかかった総額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415.7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4,694</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grpSp>
        <p:nvGrpSpPr>
          <p:cNvPr id="6" name="グループ化 5"/>
          <p:cNvGrpSpPr/>
          <p:nvPr/>
        </p:nvGrpSpPr>
        <p:grpSpPr>
          <a:xfrm>
            <a:off x="2377440" y="4079244"/>
            <a:ext cx="7068311" cy="1709172"/>
            <a:chOff x="2377440" y="4079244"/>
            <a:chExt cx="7068311" cy="1709172"/>
          </a:xfrm>
        </p:grpSpPr>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2,700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6,700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4079244"/>
              <a:ext cx="6180017" cy="1151124"/>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p>
            <a:p>
              <a:pPr eaLnBrk="1" hangingPunct="1">
                <a:buFont typeface="Symbol" pitchFamily="18" charset="2"/>
                <a:buNone/>
              </a:pP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　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sp>
        <p:nvSpPr>
          <p:cNvPr id="7" name="正方形/長方形 6">
            <a:extLst>
              <a:ext uri="{FF2B5EF4-FFF2-40B4-BE49-F238E27FC236}">
                <a16:creationId xmlns:a16="http://schemas.microsoft.com/office/drawing/2014/main" id="{6C49AA0D-D594-B9BF-2221-2B8F014D0B75}"/>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69A3BF8C-90A6-AE3B-AE86-D134E2C76196}"/>
              </a:ext>
            </a:extLst>
          </p:cNvPr>
          <p:cNvSpPr/>
          <p:nvPr/>
        </p:nvSpPr>
        <p:spPr>
          <a:xfrm>
            <a:off x="923590" y="366060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E38B2C9D-C92E-A355-26E7-27FBE39BE0AB}"/>
              </a:ext>
            </a:extLst>
          </p:cNvPr>
          <p:cNvSpPr/>
          <p:nvPr/>
        </p:nvSpPr>
        <p:spPr>
          <a:xfrm>
            <a:off x="669971" y="6388165"/>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85C5347-45D2-C19A-FA42-9BAC842E6363}"/>
              </a:ext>
            </a:extLst>
          </p:cNvPr>
          <p:cNvSpPr/>
          <p:nvPr/>
        </p:nvSpPr>
        <p:spPr>
          <a:xfrm>
            <a:off x="2620435" y="11126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1237DA2-01FE-B563-C85D-7FE7B111D0DF}"/>
              </a:ext>
            </a:extLst>
          </p:cNvPr>
          <p:cNvSpPr/>
          <p:nvPr/>
        </p:nvSpPr>
        <p:spPr>
          <a:xfrm>
            <a:off x="3685640"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621E0A65-59B1-1474-C35C-1706BE351320}"/>
              </a:ext>
            </a:extLst>
          </p:cNvPr>
          <p:cNvSpPr/>
          <p:nvPr/>
        </p:nvSpPr>
        <p:spPr>
          <a:xfrm>
            <a:off x="5583715"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EC82CEAD-B8A2-7BCA-F62D-CD93805EAF8B}"/>
              </a:ext>
            </a:extLst>
          </p:cNvPr>
          <p:cNvSpPr/>
          <p:nvPr/>
        </p:nvSpPr>
        <p:spPr>
          <a:xfrm>
            <a:off x="2573725" y="2701446"/>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D4F1BFB-DA87-BDBE-42A3-6BC1C384CF5A}"/>
              </a:ext>
            </a:extLst>
          </p:cNvPr>
          <p:cNvSpPr/>
          <p:nvPr/>
        </p:nvSpPr>
        <p:spPr>
          <a:xfrm>
            <a:off x="5816921" y="26427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2" name="正方形/長方形 21">
            <a:extLst>
              <a:ext uri="{FF2B5EF4-FFF2-40B4-BE49-F238E27FC236}">
                <a16:creationId xmlns:a16="http://schemas.microsoft.com/office/drawing/2014/main" id="{E31D9290-D5D9-F9C3-4277-3CB46712B457}"/>
              </a:ext>
            </a:extLst>
          </p:cNvPr>
          <p:cNvSpPr/>
          <p:nvPr/>
        </p:nvSpPr>
        <p:spPr>
          <a:xfrm>
            <a:off x="2628599" y="39752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A1B9134-BE31-56D4-FAD4-5E0E8637C4C3}"/>
              </a:ext>
            </a:extLst>
          </p:cNvPr>
          <p:cNvSpPr/>
          <p:nvPr/>
        </p:nvSpPr>
        <p:spPr>
          <a:xfrm>
            <a:off x="3784379" y="4001944"/>
            <a:ext cx="1036623" cy="25983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しんちく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B38D1BD-8BBE-2024-470F-3D0076354584}"/>
              </a:ext>
            </a:extLst>
          </p:cNvPr>
          <p:cNvSpPr/>
          <p:nvPr/>
        </p:nvSpPr>
        <p:spPr>
          <a:xfrm>
            <a:off x="7083226" y="396845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こうにゅう</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F79CEC9B-F0A9-AFB8-4C6D-F529413422C3}"/>
              </a:ext>
            </a:extLst>
          </p:cNvPr>
          <p:cNvSpPr/>
          <p:nvPr/>
        </p:nvSpPr>
        <p:spPr>
          <a:xfrm>
            <a:off x="4763035" y="43302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CE54864E-763F-7CF2-4F5B-EF0CB2CC4E62}"/>
              </a:ext>
            </a:extLst>
          </p:cNvPr>
          <p:cNvSpPr/>
          <p:nvPr/>
        </p:nvSpPr>
        <p:spPr>
          <a:xfrm>
            <a:off x="5569691" y="433704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0D4A19F-EFE2-1CA5-B888-BFA7BF86AC57}"/>
              </a:ext>
            </a:extLst>
          </p:cNvPr>
          <p:cNvSpPr/>
          <p:nvPr/>
        </p:nvSpPr>
        <p:spPr>
          <a:xfrm>
            <a:off x="2680163" y="5657493"/>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D9304462-29BC-EF65-28D8-D8102571A39A}"/>
              </a:ext>
            </a:extLst>
          </p:cNvPr>
          <p:cNvSpPr/>
          <p:nvPr/>
        </p:nvSpPr>
        <p:spPr>
          <a:xfrm>
            <a:off x="6059035" y="5632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3" name="正方形/長方形 2">
            <a:extLst>
              <a:ext uri="{FF2B5EF4-FFF2-40B4-BE49-F238E27FC236}">
                <a16:creationId xmlns:a16="http://schemas.microsoft.com/office/drawing/2014/main" id="{0DCE5398-FD5C-5F6B-4D1C-FB2A896E1EE8}"/>
              </a:ext>
            </a:extLst>
          </p:cNvPr>
          <p:cNvSpPr/>
          <p:nvPr/>
        </p:nvSpPr>
        <p:spPr>
          <a:xfrm>
            <a:off x="2986626" y="17524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ゆいのう・こんやく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3624783-45AB-145C-2EFA-42102218985E}"/>
              </a:ext>
            </a:extLst>
          </p:cNvPr>
          <p:cNvSpPr/>
          <p:nvPr/>
        </p:nvSpPr>
        <p:spPr>
          <a:xfrm>
            <a:off x="3812829"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しんこんりょこう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0FC8181-43EE-FF9D-0E13-A474F17294AD}"/>
              </a:ext>
            </a:extLst>
          </p:cNvPr>
          <p:cNvSpPr/>
          <p:nvPr/>
        </p:nvSpPr>
        <p:spPr>
          <a:xfrm>
            <a:off x="5054088" y="1762005"/>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F44E275-1927-F3B1-C1F6-170830A80127}"/>
              </a:ext>
            </a:extLst>
          </p:cNvPr>
          <p:cNvSpPr/>
          <p:nvPr/>
        </p:nvSpPr>
        <p:spPr>
          <a:xfrm>
            <a:off x="2394724"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B3B7BC5C-0940-5FC8-4A92-282508096692}"/>
              </a:ext>
            </a:extLst>
          </p:cNvPr>
          <p:cNvGrpSpPr/>
          <p:nvPr/>
        </p:nvGrpSpPr>
        <p:grpSpPr>
          <a:xfrm>
            <a:off x="328353" y="4099378"/>
            <a:ext cx="2365722" cy="2397388"/>
            <a:chOff x="382763" y="4145597"/>
            <a:chExt cx="2336236" cy="2320692"/>
          </a:xfrm>
        </p:grpSpPr>
        <p:pic>
          <p:nvPicPr>
            <p:cNvPr id="50" name="図 49">
              <a:extLst>
                <a:ext uri="{FF2B5EF4-FFF2-40B4-BE49-F238E27FC236}">
                  <a16:creationId xmlns:a16="http://schemas.microsoft.com/office/drawing/2014/main" id="{CA3B35B0-2CFA-5342-F837-3399E93320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51" name="角丸四角形 30">
              <a:extLst>
                <a:ext uri="{FF2B5EF4-FFF2-40B4-BE49-F238E27FC236}">
                  <a16:creationId xmlns:a16="http://schemas.microsoft.com/office/drawing/2014/main" id="{5D19AF7E-5FD0-B86E-7A01-4961BA2D357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2" name="角丸四角形 31">
              <a:extLst>
                <a:ext uri="{FF2B5EF4-FFF2-40B4-BE49-F238E27FC236}">
                  <a16:creationId xmlns:a16="http://schemas.microsoft.com/office/drawing/2014/main" id="{7B8CD285-69C0-695C-66B0-1127D5B6028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894B5233-847A-E507-F90C-30D81844DE88}"/>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4" name="正方形/長方形 53">
            <a:extLst>
              <a:ext uri="{FF2B5EF4-FFF2-40B4-BE49-F238E27FC236}">
                <a16:creationId xmlns:a16="http://schemas.microsoft.com/office/drawing/2014/main" id="{BA45CFB3-6371-D70B-5EFA-6738C85AA67E}"/>
              </a:ext>
            </a:extLst>
          </p:cNvPr>
          <p:cNvSpPr/>
          <p:nvPr/>
        </p:nvSpPr>
        <p:spPr>
          <a:xfrm>
            <a:off x="4722444" y="4006969"/>
            <a:ext cx="1296000" cy="26845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とちつ</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BA1068C-70F9-CF55-2ECF-034D4A3AAE2C}"/>
              </a:ext>
            </a:extLst>
          </p:cNvPr>
          <p:cNvSpPr/>
          <p:nvPr/>
        </p:nvSpPr>
        <p:spPr>
          <a:xfrm>
            <a:off x="5749126" y="4006204"/>
            <a:ext cx="1594574" cy="29644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ちゅうもんじゅうたく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CA2D1D01-6F6A-709C-AFF2-F38399C6BEF3}"/>
              </a:ext>
            </a:extLst>
          </p:cNvPr>
          <p:cNvSpPr txBox="1"/>
          <p:nvPr/>
        </p:nvSpPr>
        <p:spPr>
          <a:xfrm>
            <a:off x="2889030" y="4775533"/>
            <a:ext cx="5044009"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 ちゅう　　けんちくひ　　　　　とちしゅとくひ　　　　　 へいきんきんがく</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98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P spid="29" grpId="0"/>
      <p:bldP spid="9" grpId="0"/>
      <p:bldP spid="11" grpId="0"/>
      <p:bldP spid="14" grpId="0"/>
      <p:bldP spid="15" grpId="0"/>
      <p:bldP spid="16" grpId="0"/>
      <p:bldP spid="18" grpId="0"/>
      <p:bldP spid="19" grpId="0"/>
      <p:bldP spid="22" grpId="0"/>
      <p:bldP spid="35" grpId="0"/>
      <p:bldP spid="36" grpId="0"/>
      <p:bldP spid="37" grpId="0"/>
      <p:bldP spid="38" grpId="0"/>
      <p:bldP spid="39" grpId="0"/>
      <p:bldP spid="40" grpId="0"/>
      <p:bldP spid="3" grpId="0"/>
      <p:bldP spid="17" grpId="0"/>
      <p:bldP spid="41" grpId="0"/>
      <p:bldP spid="42"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261638" y="658429"/>
            <a:ext cx="2680448" cy="2390208"/>
            <a:chOff x="261638" y="658429"/>
            <a:chExt cx="2680448" cy="2390208"/>
          </a:xfrm>
        </p:grpSpPr>
        <p:pic>
          <p:nvPicPr>
            <p:cNvPr id="6" name="図 5"/>
            <p:cNvPicPr>
              <a:picLocks noChangeAspect="1"/>
            </p:cNvPicPr>
            <p:nvPr/>
          </p:nvPicPr>
          <p:blipFill>
            <a:blip r:embed="rId3"/>
            <a:stretch>
              <a:fillRect/>
            </a:stretch>
          </p:blipFill>
          <p:spPr>
            <a:xfrm>
              <a:off x="261638" y="658429"/>
              <a:ext cx="2680448" cy="2214831"/>
            </a:xfrm>
            <a:prstGeom prst="rect">
              <a:avLst/>
            </a:prstGeom>
          </p:spPr>
        </p:pic>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61592" y="2605095"/>
            <a:ext cx="6025389"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982</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949188"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2888372633"/>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47</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92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a:latin typeface="Meiryo UI" panose="020B0604030504040204" pitchFamily="50" charset="-128"/>
                          <a:ea typeface="Meiryo UI" panose="020B0604030504040204" pitchFamily="50" charset="-128"/>
                          <a:cs typeface="ヒラギノ角ゴ Pro W6"/>
                        </a:rPr>
                        <a:t>1,000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430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316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文部科学省「</a:t>
            </a:r>
            <a:r>
              <a:rPr lang="ja-JP" altLang="en-US" sz="900" dirty="0">
                <a:latin typeface="Meiryo UI" panose="020B0604030504040204" pitchFamily="50" charset="-128"/>
                <a:ea typeface="Meiryo UI" panose="020B0604030504040204" pitchFamily="50" charset="-128"/>
              </a:rPr>
              <a:t>子供</a:t>
            </a:r>
            <a:r>
              <a:rPr kumimoji="1" lang="ja-JP" altLang="en-US" sz="900" dirty="0">
                <a:latin typeface="Meiryo UI" panose="020B0604030504040204" pitchFamily="50" charset="-128"/>
                <a:ea typeface="Meiryo UI" panose="020B0604030504040204" pitchFamily="50" charset="-128"/>
              </a:rPr>
              <a:t>の学習費調査」（</a:t>
            </a:r>
            <a:r>
              <a:rPr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年度）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①</a:t>
            </a:r>
            <a:r>
              <a:rPr kumimoji="1" lang="en-US" altLang="ja-JP" sz="900" dirty="0">
                <a:latin typeface="Meiryo UI" panose="020B0604030504040204" pitchFamily="50" charset="-128"/>
                <a:ea typeface="Meiryo UI" panose="020B0604030504040204" pitchFamily="50" charset="-128"/>
              </a:rPr>
              <a:t>2019</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月から</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歳までの子どもが利用する幼稚園・保育所の</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利用料は無料。</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408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551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2,396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a:t>
            </a:r>
            <a:r>
              <a:rPr kumimoji="1" lang="en-US" altLang="ja-JP" sz="900" dirty="0">
                <a:latin typeface="Meiryo UI" panose="020B0604030504040204" pitchFamily="50" charset="-128"/>
                <a:ea typeface="Meiryo UI" panose="020B0604030504040204" pitchFamily="50" charset="-128"/>
              </a:rPr>
              <a:t>2020</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月から「</a:t>
            </a:r>
            <a:r>
              <a:rPr lang="ja-JP" altLang="en-US" sz="900" dirty="0">
                <a:latin typeface="Meiryo UI" panose="020B0604030504040204" pitchFamily="50" charset="-128"/>
                <a:ea typeface="Meiryo UI" panose="020B0604030504040204" pitchFamily="50" charset="-128"/>
              </a:rPr>
              <a:t>高等教育の修学支援新制度</a:t>
            </a:r>
            <a:r>
              <a:rPr kumimoji="1" lang="ja-JP" altLang="en-US" sz="900" dirty="0">
                <a:latin typeface="Meiryo UI" panose="020B0604030504040204" pitchFamily="50" charset="-128"/>
                <a:ea typeface="Meiryo UI" panose="020B0604030504040204" pitchFamily="50" charset="-128"/>
              </a:rPr>
              <a:t>」の適用により、要件を満た</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
        <p:nvSpPr>
          <p:cNvPr id="3" name="正方形/長方形 2">
            <a:extLst>
              <a:ext uri="{FF2B5EF4-FFF2-40B4-BE49-F238E27FC236}">
                <a16:creationId xmlns:a16="http://schemas.microsoft.com/office/drawing/2014/main" id="{B5D2E1D6-5D2D-F7FA-3C50-5FE8958FB861}"/>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71C07193-A9E5-6F02-90AD-DDE67303D473}"/>
              </a:ext>
            </a:extLst>
          </p:cNvPr>
          <p:cNvSpPr/>
          <p:nvPr/>
        </p:nvSpPr>
        <p:spPr>
          <a:xfrm>
            <a:off x="582184" y="29754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1286392C-2EF5-DCF0-403F-2EE5EC97D359}"/>
              </a:ext>
            </a:extLst>
          </p:cNvPr>
          <p:cNvSpPr/>
          <p:nvPr/>
        </p:nvSpPr>
        <p:spPr>
          <a:xfrm>
            <a:off x="2784177" y="7425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AE4911A-4126-FE0C-C13D-3AA3923007CF}"/>
              </a:ext>
            </a:extLst>
          </p:cNvPr>
          <p:cNvSpPr/>
          <p:nvPr/>
        </p:nvSpPr>
        <p:spPr>
          <a:xfrm>
            <a:off x="3602510" y="673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0E9B7AD-DCD7-A800-AF0F-00E54D58FE50}"/>
              </a:ext>
            </a:extLst>
          </p:cNvPr>
          <p:cNvSpPr/>
          <p:nvPr/>
        </p:nvSpPr>
        <p:spPr>
          <a:xfrm>
            <a:off x="4631675" y="68878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49AE5580-58F2-BB21-627B-9D7826F41514}"/>
              </a:ext>
            </a:extLst>
          </p:cNvPr>
          <p:cNvSpPr/>
          <p:nvPr/>
        </p:nvSpPr>
        <p:spPr>
          <a:xfrm>
            <a:off x="6775195" y="67493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B9E0B9C5-DE8B-54B8-86FF-F661703EF2DA}"/>
              </a:ext>
            </a:extLst>
          </p:cNvPr>
          <p:cNvSpPr/>
          <p:nvPr/>
        </p:nvSpPr>
        <p:spPr>
          <a:xfrm>
            <a:off x="2766189" y="2440328"/>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611EC9F-8F8B-06C4-CC38-7A9D8F10B86A}"/>
              </a:ext>
            </a:extLst>
          </p:cNvPr>
          <p:cNvSpPr/>
          <p:nvPr/>
        </p:nvSpPr>
        <p:spPr>
          <a:xfrm>
            <a:off x="6323107" y="243051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8" name="正方形/長方形 27">
            <a:extLst>
              <a:ext uri="{FF2B5EF4-FFF2-40B4-BE49-F238E27FC236}">
                <a16:creationId xmlns:a16="http://schemas.microsoft.com/office/drawing/2014/main" id="{F95F311C-449F-396D-EDA3-342A1B53E278}"/>
              </a:ext>
            </a:extLst>
          </p:cNvPr>
          <p:cNvSpPr/>
          <p:nvPr/>
        </p:nvSpPr>
        <p:spPr>
          <a:xfrm>
            <a:off x="1774710" y="33962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29" name="正方形/長方形 28">
            <a:extLst>
              <a:ext uri="{FF2B5EF4-FFF2-40B4-BE49-F238E27FC236}">
                <a16:creationId xmlns:a16="http://schemas.microsoft.com/office/drawing/2014/main" id="{B41F9825-ED44-382C-DC84-81BA2A45DEDD}"/>
              </a:ext>
            </a:extLst>
          </p:cNvPr>
          <p:cNvSpPr/>
          <p:nvPr/>
        </p:nvSpPr>
        <p:spPr>
          <a:xfrm>
            <a:off x="3103907" y="33961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30" name="正方形/長方形 29">
            <a:extLst>
              <a:ext uri="{FF2B5EF4-FFF2-40B4-BE49-F238E27FC236}">
                <a16:creationId xmlns:a16="http://schemas.microsoft.com/office/drawing/2014/main" id="{08C53119-E38D-3479-2553-0B73FA3914F5}"/>
              </a:ext>
            </a:extLst>
          </p:cNvPr>
          <p:cNvSpPr/>
          <p:nvPr/>
        </p:nvSpPr>
        <p:spPr>
          <a:xfrm>
            <a:off x="489818" y="376692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ようちえん</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D465F845-4008-A2C8-6C20-C395AA6616F4}"/>
              </a:ext>
            </a:extLst>
          </p:cNvPr>
          <p:cNvSpPr/>
          <p:nvPr/>
        </p:nvSpPr>
        <p:spPr>
          <a:xfrm>
            <a:off x="461965" y="43739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しょうがっこう</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50A4B8ED-9402-CB8E-B83E-FEAAAE54B934}"/>
              </a:ext>
            </a:extLst>
          </p:cNvPr>
          <p:cNvSpPr/>
          <p:nvPr/>
        </p:nvSpPr>
        <p:spPr>
          <a:xfrm>
            <a:off x="489818" y="48980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a:t>
            </a:r>
            <a:r>
              <a:rPr kumimoji="1" lang="ja-JP" altLang="en-US" sz="900" dirty="0">
                <a:solidFill>
                  <a:schemeClr val="tx1"/>
                </a:solidFill>
                <a:latin typeface="BIZ UDPゴシック" panose="020B0400000000000000" pitchFamily="50" charset="-128"/>
                <a:ea typeface="BIZ UDPゴシック" panose="020B0400000000000000" pitchFamily="50" charset="-128"/>
              </a:rPr>
              <a:t>うがっこう</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EC5EB573-5A8F-43A5-F192-215C57141C35}"/>
              </a:ext>
            </a:extLst>
          </p:cNvPr>
          <p:cNvSpPr/>
          <p:nvPr/>
        </p:nvSpPr>
        <p:spPr>
          <a:xfrm>
            <a:off x="476592" y="543624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こうとうがっこう</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EF827010-3802-3B1C-C2EC-57E68190A54E}"/>
              </a:ext>
            </a:extLst>
          </p:cNvPr>
          <p:cNvSpPr/>
          <p:nvPr/>
        </p:nvSpPr>
        <p:spPr>
          <a:xfrm>
            <a:off x="5006195" y="3746994"/>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BD7EA489-5B73-4F14-3217-C8F66DC55CCE}"/>
              </a:ext>
            </a:extLst>
          </p:cNvPr>
          <p:cNvSpPr/>
          <p:nvPr/>
        </p:nvSpPr>
        <p:spPr>
          <a:xfrm>
            <a:off x="4978028" y="4287806"/>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A005312D-9B97-BE2C-1DE5-0F912E04600F}"/>
              </a:ext>
            </a:extLst>
          </p:cNvPr>
          <p:cNvSpPr/>
          <p:nvPr/>
        </p:nvSpPr>
        <p:spPr>
          <a:xfrm>
            <a:off x="4978028" y="4818750"/>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A264581A-46DA-2ADF-B3AD-0AEA5C1BC137}"/>
              </a:ext>
            </a:extLst>
          </p:cNvPr>
          <p:cNvSpPr/>
          <p:nvPr/>
        </p:nvSpPr>
        <p:spPr>
          <a:xfrm>
            <a:off x="4675381" y="5365452"/>
            <a:ext cx="1445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たんきだいがく　</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8388D46C-69FE-2078-479F-6F777173527C}"/>
              </a:ext>
            </a:extLst>
          </p:cNvPr>
          <p:cNvSpPr/>
          <p:nvPr/>
        </p:nvSpPr>
        <p:spPr>
          <a:xfrm>
            <a:off x="6091688" y="33939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39" name="正方形/長方形 38">
            <a:extLst>
              <a:ext uri="{FF2B5EF4-FFF2-40B4-BE49-F238E27FC236}">
                <a16:creationId xmlns:a16="http://schemas.microsoft.com/office/drawing/2014/main" id="{9ADA3FB9-6EEF-70BE-E063-6C7568CC7476}"/>
              </a:ext>
            </a:extLst>
          </p:cNvPr>
          <p:cNvSpPr/>
          <p:nvPr/>
        </p:nvSpPr>
        <p:spPr>
          <a:xfrm>
            <a:off x="7331081" y="339386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40" name="正方形/長方形 39">
            <a:extLst>
              <a:ext uri="{FF2B5EF4-FFF2-40B4-BE49-F238E27FC236}">
                <a16:creationId xmlns:a16="http://schemas.microsoft.com/office/drawing/2014/main" id="{47A0BDA4-CC41-4DF7-62A7-117FE53CFCD1}"/>
              </a:ext>
            </a:extLst>
          </p:cNvPr>
          <p:cNvSpPr/>
          <p:nvPr/>
        </p:nvSpPr>
        <p:spPr>
          <a:xfrm>
            <a:off x="5440703" y="4115655"/>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E6AD2D25-E620-50C3-B1E3-ABAB70D9C4D1}"/>
              </a:ext>
            </a:extLst>
          </p:cNvPr>
          <p:cNvSpPr/>
          <p:nvPr/>
        </p:nvSpPr>
        <p:spPr>
          <a:xfrm>
            <a:off x="5389762" y="4666743"/>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りけい</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05BF9BBC-3229-9E5B-2367-A949B46C6035}"/>
              </a:ext>
            </a:extLst>
          </p:cNvPr>
          <p:cNvSpPr/>
          <p:nvPr/>
        </p:nvSpPr>
        <p:spPr>
          <a:xfrm>
            <a:off x="5389762" y="5190029"/>
            <a:ext cx="10449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いしけい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32D9BC75-C89B-8017-BB2A-FCF2E2B850D3}"/>
              </a:ext>
            </a:extLst>
          </p:cNvPr>
          <p:cNvSpPr/>
          <p:nvPr/>
        </p:nvSpPr>
        <p:spPr>
          <a:xfrm>
            <a:off x="2979870" y="1611369"/>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ようちえん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19E5CC0-452D-61CF-3136-A32CD30B3A2A}"/>
              </a:ext>
            </a:extLst>
          </p:cNvPr>
          <p:cNvSpPr/>
          <p:nvPr/>
        </p:nvSpPr>
        <p:spPr>
          <a:xfrm>
            <a:off x="3682783"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こうこう　こうりつ</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68E5C7FB-C1F0-3BBD-828D-1EC65E24B4B2}"/>
              </a:ext>
            </a:extLst>
          </p:cNvPr>
          <p:cNvSpPr/>
          <p:nvPr/>
        </p:nvSpPr>
        <p:spPr>
          <a:xfrm>
            <a:off x="4307845" y="162133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3DBE92E0-328E-4A60-2842-CEF3295E6985}"/>
              </a:ext>
            </a:extLst>
          </p:cNvPr>
          <p:cNvSpPr/>
          <p:nvPr/>
        </p:nvSpPr>
        <p:spPr>
          <a:xfrm>
            <a:off x="4874538" y="1628007"/>
            <a:ext cx="15056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しりつぶんけい　　　　</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35B39F80-BDCE-997C-4459-10F36F030C1B}"/>
              </a:ext>
            </a:extLst>
          </p:cNvPr>
          <p:cNvSpPr/>
          <p:nvPr/>
        </p:nvSpPr>
        <p:spPr>
          <a:xfrm>
            <a:off x="5414893"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06D645E4-B718-D10E-A3FA-49CB235B6172}"/>
              </a:ext>
            </a:extLst>
          </p:cNvPr>
          <p:cNvSpPr/>
          <p:nvPr/>
        </p:nvSpPr>
        <p:spPr>
          <a:xfrm>
            <a:off x="6351160" y="162000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じゅぎょうりょうなど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0B39B94F-AF77-7795-F5E0-3C3987A8C9A0}"/>
              </a:ext>
            </a:extLst>
          </p:cNvPr>
          <p:cNvSpPr/>
          <p:nvPr/>
        </p:nvSpPr>
        <p:spPr>
          <a:xfrm>
            <a:off x="7331081"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ひようふたん　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3F8A7020-AD1E-2C7C-8FD2-B585E04D3AC3}"/>
              </a:ext>
            </a:extLst>
          </p:cNvPr>
          <p:cNvSpPr/>
          <p:nvPr/>
        </p:nvSpPr>
        <p:spPr>
          <a:xfrm>
            <a:off x="5717795"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29E7F0F0-0D2C-E02F-1DDB-4A9F90AB6C5B}"/>
              </a:ext>
            </a:extLst>
          </p:cNvPr>
          <p:cNvSpPr/>
          <p:nvPr/>
        </p:nvSpPr>
        <p:spPr>
          <a:xfrm>
            <a:off x="2523250"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89AD3B0-02B7-BEBD-5506-7C1CFA622A8F}"/>
              </a:ext>
            </a:extLst>
          </p:cNvPr>
          <p:cNvSpPr/>
          <p:nvPr/>
        </p:nvSpPr>
        <p:spPr>
          <a:xfrm>
            <a:off x="427341" y="42226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D78C5C17-83F6-3696-9964-FC7485E82CF2}"/>
              </a:ext>
            </a:extLst>
          </p:cNvPr>
          <p:cNvSpPr/>
          <p:nvPr/>
        </p:nvSpPr>
        <p:spPr>
          <a:xfrm>
            <a:off x="4728228" y="582279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628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00"/>
                                        <p:tgtEl>
                                          <p:spTgt spid="5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500"/>
                                        <p:tgtEl>
                                          <p:spTgt spid="1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500"/>
                                        <p:tgtEl>
                                          <p:spTgt spid="1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P spid="9" grpId="0"/>
      <p:bldP spid="1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8</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2" name="テキスト ボックス 1">
            <a:extLst>
              <a:ext uri="{FF2B5EF4-FFF2-40B4-BE49-F238E27FC236}">
                <a16:creationId xmlns:a16="http://schemas.microsoft.com/office/drawing/2014/main" id="{2DF7D158-4E0E-ED8B-E70F-32BE0547F52F}"/>
              </a:ext>
            </a:extLst>
          </p:cNvPr>
          <p:cNvSpPr txBox="1"/>
          <p:nvPr/>
        </p:nvSpPr>
        <p:spPr>
          <a:xfrm>
            <a:off x="515200" y="716948"/>
            <a:ext cx="8628799"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せいかつせっけい　　　 しきんけいかく                            </a:t>
            </a:r>
            <a:r>
              <a:rPr kumimoji="1" lang="ja-JP" altLang="en-US" dirty="0">
                <a:latin typeface="BIZ UDPゴシック" panose="020B0400000000000000" pitchFamily="50" charset="-128"/>
                <a:ea typeface="BIZ UDPゴシック" panose="020B0400000000000000" pitchFamily="50" charset="-128"/>
              </a:rPr>
              <a:t>かんが</a:t>
            </a: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ひつよう</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２</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リスクへの備え</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sp>
        <p:nvSpPr>
          <p:cNvPr id="4" name="正方形/長方形 3">
            <a:extLst>
              <a:ext uri="{FF2B5EF4-FFF2-40B4-BE49-F238E27FC236}">
                <a16:creationId xmlns:a16="http://schemas.microsoft.com/office/drawing/2014/main" id="{19691FB0-E6C6-02AB-2B66-0B698E0D79A1}"/>
              </a:ext>
            </a:extLst>
          </p:cNvPr>
          <p:cNvSpPr/>
          <p:nvPr/>
        </p:nvSpPr>
        <p:spPr>
          <a:xfrm>
            <a:off x="5409321" y="2426452"/>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E567DF6-9D33-1F77-0705-2934AAD0248A}"/>
              </a:ext>
            </a:extLst>
          </p:cNvPr>
          <p:cNvSpPr/>
          <p:nvPr/>
        </p:nvSpPr>
        <p:spPr>
          <a:xfrm>
            <a:off x="1351671" y="3617078"/>
            <a:ext cx="5734929" cy="24054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みっ　　　　　　ほしょう　　　りかい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3049</Words>
  <Application>Microsoft Office PowerPoint</Application>
  <PresentationFormat>画面に合わせる (4:3)</PresentationFormat>
  <Paragraphs>1002</Paragraphs>
  <Slides>29</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BIZ UDPゴシック</vt: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2024-05-15T08:03:31Z</dcterms:modified>
</cp:coreProperties>
</file>