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53"/>
  </p:notesMasterIdLst>
  <p:handoutMasterIdLst>
    <p:handoutMasterId r:id="rId54"/>
  </p:handoutMasterIdLst>
  <p:sldIdLst>
    <p:sldId id="390" r:id="rId3"/>
    <p:sldId id="482" r:id="rId4"/>
    <p:sldId id="411" r:id="rId5"/>
    <p:sldId id="468" r:id="rId6"/>
    <p:sldId id="463" r:id="rId7"/>
    <p:sldId id="457" r:id="rId8"/>
    <p:sldId id="483" r:id="rId9"/>
    <p:sldId id="464" r:id="rId10"/>
    <p:sldId id="477" r:id="rId11"/>
    <p:sldId id="471" r:id="rId12"/>
    <p:sldId id="467" r:id="rId13"/>
    <p:sldId id="412" r:id="rId14"/>
    <p:sldId id="265" r:id="rId15"/>
    <p:sldId id="413" r:id="rId16"/>
    <p:sldId id="414" r:id="rId17"/>
    <p:sldId id="415" r:id="rId18"/>
    <p:sldId id="416" r:id="rId19"/>
    <p:sldId id="417" r:id="rId20"/>
    <p:sldId id="484" r:id="rId21"/>
    <p:sldId id="485" r:id="rId22"/>
    <p:sldId id="486" r:id="rId23"/>
    <p:sldId id="487" r:id="rId24"/>
    <p:sldId id="488" r:id="rId25"/>
    <p:sldId id="454" r:id="rId26"/>
    <p:sldId id="481" r:id="rId27"/>
    <p:sldId id="489" r:id="rId28"/>
    <p:sldId id="490" r:id="rId29"/>
    <p:sldId id="491" r:id="rId30"/>
    <p:sldId id="492" r:id="rId31"/>
    <p:sldId id="479" r:id="rId32"/>
    <p:sldId id="493" r:id="rId33"/>
    <p:sldId id="494" r:id="rId34"/>
    <p:sldId id="495" r:id="rId35"/>
    <p:sldId id="472" r:id="rId36"/>
    <p:sldId id="473" r:id="rId37"/>
    <p:sldId id="480" r:id="rId38"/>
    <p:sldId id="496" r:id="rId39"/>
    <p:sldId id="475" r:id="rId40"/>
    <p:sldId id="423" r:id="rId41"/>
    <p:sldId id="476" r:id="rId42"/>
    <p:sldId id="497" r:id="rId43"/>
    <p:sldId id="498" r:id="rId44"/>
    <p:sldId id="302" r:id="rId45"/>
    <p:sldId id="499" r:id="rId46"/>
    <p:sldId id="500" r:id="rId47"/>
    <p:sldId id="501" r:id="rId48"/>
    <p:sldId id="478" r:id="rId49"/>
    <p:sldId id="389" r:id="rId50"/>
    <p:sldId id="502" r:id="rId51"/>
    <p:sldId id="503" r:id="rId52"/>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倉田 紀美恵" initials="倉田" lastIdx="1" clrIdx="0">
    <p:extLst>
      <p:ext uri="{19B8F6BF-5375-455C-9EA6-DF929625EA0E}">
        <p15:presenceInfo xmlns:p15="http://schemas.microsoft.com/office/powerpoint/2012/main" userId="倉田 紀美恵"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0066"/>
    <a:srgbClr val="CC3300"/>
    <a:srgbClr val="FF5050"/>
    <a:srgbClr val="FFFFCC"/>
    <a:srgbClr val="FF6699"/>
    <a:srgbClr val="FF99CC"/>
    <a:srgbClr val="FF99FF"/>
    <a:srgbClr val="33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58" autoAdjust="0"/>
    <p:restoredTop sz="96130" autoAdjust="0"/>
  </p:normalViewPr>
  <p:slideViewPr>
    <p:cSldViewPr snapToGrid="0" snapToObjects="1">
      <p:cViewPr varScale="1">
        <p:scale>
          <a:sx n="67" d="100"/>
          <a:sy n="67" d="100"/>
        </p:scale>
        <p:origin x="14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9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6263774494837"/>
          <c:y val="9.5047898393214189E-2"/>
          <c:w val="0.86676191251821599"/>
          <c:h val="0.76537127586761411"/>
        </c:manualLayout>
      </c:layout>
      <c:barChart>
        <c:barDir val="col"/>
        <c:grouping val="clustered"/>
        <c:varyColors val="0"/>
        <c:ser>
          <c:idx val="0"/>
          <c:order val="0"/>
          <c:spPr>
            <a:solidFill>
              <a:schemeClr val="accent6"/>
            </a:solidFill>
            <a:ln>
              <a:noFill/>
            </a:ln>
            <a:effectLst/>
          </c:spPr>
          <c:invertIfNegative val="0"/>
          <c:cat>
            <c:strRef>
              <c:f>'Sheet1 (2)'!$C$3:$C$7</c:f>
              <c:strCache>
                <c:ptCount val="5"/>
                <c:pt idx="0">
                  <c:v>1963年</c:v>
                </c:pt>
                <c:pt idx="1">
                  <c:v>1981年</c:v>
                </c:pt>
                <c:pt idx="2">
                  <c:v>1998年</c:v>
                </c:pt>
                <c:pt idx="3">
                  <c:v>2012年</c:v>
                </c:pt>
                <c:pt idx="4">
                  <c:v>2023年</c:v>
                </c:pt>
              </c:strCache>
            </c:strRef>
          </c:cat>
          <c:val>
            <c:numRef>
              <c:f>'Sheet1 (2)'!$D$3:$D$7</c:f>
              <c:numCache>
                <c:formatCode>#,##0_ </c:formatCode>
                <c:ptCount val="5"/>
                <c:pt idx="0">
                  <c:v>153</c:v>
                </c:pt>
                <c:pt idx="1">
                  <c:v>1072</c:v>
                </c:pt>
                <c:pt idx="2">
                  <c:v>10158</c:v>
                </c:pt>
                <c:pt idx="3">
                  <c:v>51376</c:v>
                </c:pt>
                <c:pt idx="4">
                  <c:v>92139</c:v>
                </c:pt>
              </c:numCache>
            </c:numRef>
          </c:val>
          <c:extLst>
            <c:ext xmlns:c16="http://schemas.microsoft.com/office/drawing/2014/chart" uri="{C3380CC4-5D6E-409C-BE32-E72D297353CC}">
              <c16:uniqueId val="{00000000-667F-4B61-9D82-F222B086AD5A}"/>
            </c:ext>
          </c:extLst>
        </c:ser>
        <c:dLbls>
          <c:showLegendKey val="0"/>
          <c:showVal val="0"/>
          <c:showCatName val="0"/>
          <c:showSerName val="0"/>
          <c:showPercent val="0"/>
          <c:showBubbleSize val="0"/>
        </c:dLbls>
        <c:gapWidth val="219"/>
        <c:overlap val="-27"/>
        <c:axId val="357162560"/>
        <c:axId val="268157128"/>
      </c:barChart>
      <c:catAx>
        <c:axId val="3571625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（人）</a:t>
                </a:r>
              </a:p>
            </c:rich>
          </c:tx>
          <c:layout>
            <c:manualLayout>
              <c:xMode val="edge"/>
              <c:yMode val="edge"/>
              <c:x val="1.0526717067837101E-3"/>
              <c:y val="1.55530936086619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68157128"/>
        <c:crosses val="autoZero"/>
        <c:auto val="1"/>
        <c:lblAlgn val="ctr"/>
        <c:lblOffset val="100"/>
        <c:noMultiLvlLbl val="0"/>
      </c:catAx>
      <c:valAx>
        <c:axId val="26815712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625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45206373279487"/>
          <c:y val="0.11026706231454005"/>
          <c:w val="0.833911878036522"/>
          <c:h val="0.61426785672562456"/>
        </c:manualLayout>
      </c:layout>
      <c:lineChart>
        <c:grouping val="standard"/>
        <c:varyColors val="0"/>
        <c:ser>
          <c:idx val="0"/>
          <c:order val="0"/>
          <c:tx>
            <c:strRef>
              <c:f>平均寿命!$C$2</c:f>
              <c:strCache>
                <c:ptCount val="1"/>
                <c:pt idx="0">
                  <c:v>男性</c:v>
                </c:pt>
              </c:strCache>
            </c:strRef>
          </c:tx>
          <c:spPr>
            <a:ln w="28575" cap="rnd">
              <a:solidFill>
                <a:schemeClr val="accent1"/>
              </a:solidFill>
              <a:round/>
            </a:ln>
            <a:effectLst/>
          </c:spPr>
          <c:marker>
            <c:symbol val="circle"/>
            <c:size val="5"/>
            <c:spPr>
              <a:solidFill>
                <a:sysClr val="windowText" lastClr="000000"/>
              </a:solidFill>
              <a:ln w="9525">
                <a:solidFill>
                  <a:schemeClr val="accent1"/>
                </a:solidFill>
              </a:ln>
              <a:effectLst/>
            </c:spPr>
          </c:marker>
          <c:cat>
            <c:strRef>
              <c:f>平均寿命!$B$3:$B$5</c:f>
              <c:strCache>
                <c:ptCount val="3"/>
                <c:pt idx="0">
                  <c:v>1950年</c:v>
                </c:pt>
                <c:pt idx="1">
                  <c:v>1975年</c:v>
                </c:pt>
                <c:pt idx="2">
                  <c:v>2022年</c:v>
                </c:pt>
              </c:strCache>
            </c:strRef>
          </c:cat>
          <c:val>
            <c:numRef>
              <c:f>平均寿命!$C$3:$C$5</c:f>
              <c:numCache>
                <c:formatCode>General</c:formatCode>
                <c:ptCount val="3"/>
                <c:pt idx="0" formatCode="0.0_ ">
                  <c:v>58</c:v>
                </c:pt>
                <c:pt idx="1">
                  <c:v>71.7</c:v>
                </c:pt>
                <c:pt idx="2">
                  <c:v>81.099999999999994</c:v>
                </c:pt>
              </c:numCache>
            </c:numRef>
          </c:val>
          <c:smooth val="0"/>
          <c:extLst>
            <c:ext xmlns:c16="http://schemas.microsoft.com/office/drawing/2014/chart" uri="{C3380CC4-5D6E-409C-BE32-E72D297353CC}">
              <c16:uniqueId val="{00000000-2380-4B34-8E0A-2D37E3C56655}"/>
            </c:ext>
          </c:extLst>
        </c:ser>
        <c:ser>
          <c:idx val="1"/>
          <c:order val="1"/>
          <c:tx>
            <c:strRef>
              <c:f>平均寿命!$D$2</c:f>
              <c:strCache>
                <c:ptCount val="1"/>
                <c:pt idx="0">
                  <c:v>女性</c:v>
                </c:pt>
              </c:strCache>
            </c:strRef>
          </c:tx>
          <c:spPr>
            <a:ln w="28575" cap="rnd">
              <a:solidFill>
                <a:schemeClr val="accent2"/>
              </a:solidFill>
              <a:round/>
            </a:ln>
            <a:effectLst/>
          </c:spPr>
          <c:marker>
            <c:symbol val="circle"/>
            <c:size val="5"/>
            <c:spPr>
              <a:solidFill>
                <a:sysClr val="windowText" lastClr="000000"/>
              </a:solidFill>
              <a:ln w="9525">
                <a:solidFill>
                  <a:schemeClr val="accent2"/>
                </a:solidFill>
              </a:ln>
              <a:effectLst/>
            </c:spPr>
          </c:marker>
          <c:cat>
            <c:strRef>
              <c:f>平均寿命!$B$3:$B$5</c:f>
              <c:strCache>
                <c:ptCount val="3"/>
                <c:pt idx="0">
                  <c:v>1950年</c:v>
                </c:pt>
                <c:pt idx="1">
                  <c:v>1975年</c:v>
                </c:pt>
                <c:pt idx="2">
                  <c:v>2022年</c:v>
                </c:pt>
              </c:strCache>
            </c:strRef>
          </c:cat>
          <c:val>
            <c:numRef>
              <c:f>平均寿命!$D$3:$D$5</c:f>
              <c:numCache>
                <c:formatCode>General</c:formatCode>
                <c:ptCount val="3"/>
                <c:pt idx="0">
                  <c:v>61.5</c:v>
                </c:pt>
                <c:pt idx="1">
                  <c:v>76.900000000000006</c:v>
                </c:pt>
                <c:pt idx="2">
                  <c:v>87.1</c:v>
                </c:pt>
              </c:numCache>
            </c:numRef>
          </c:val>
          <c:smooth val="0"/>
          <c:extLst>
            <c:ext xmlns:c16="http://schemas.microsoft.com/office/drawing/2014/chart" uri="{C3380CC4-5D6E-409C-BE32-E72D297353CC}">
              <c16:uniqueId val="{00000001-2380-4B34-8E0A-2D37E3C56655}"/>
            </c:ext>
          </c:extLst>
        </c:ser>
        <c:dLbls>
          <c:showLegendKey val="0"/>
          <c:showVal val="0"/>
          <c:showCatName val="0"/>
          <c:showSerName val="0"/>
          <c:showPercent val="0"/>
          <c:showBubbleSize val="0"/>
        </c:dLbls>
        <c:marker val="1"/>
        <c:smooth val="0"/>
        <c:axId val="462909400"/>
        <c:axId val="462913336"/>
      </c:lineChart>
      <c:catAx>
        <c:axId val="462909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（歳）</a:t>
                </a:r>
              </a:p>
            </c:rich>
          </c:tx>
          <c:layout>
            <c:manualLayout>
              <c:xMode val="edge"/>
              <c:yMode val="edge"/>
              <c:x val="4.0821388918048387E-2"/>
              <c:y val="1.57942019761557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13336"/>
        <c:crosses val="autoZero"/>
        <c:auto val="1"/>
        <c:lblAlgn val="ctr"/>
        <c:lblOffset val="100"/>
        <c:noMultiLvlLbl val="0"/>
      </c:catAx>
      <c:valAx>
        <c:axId val="46291333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09400"/>
        <c:crosses val="autoZero"/>
        <c:crossBetween val="between"/>
      </c:valAx>
      <c:spPr>
        <a:noFill/>
        <a:ln>
          <a:noFill/>
        </a:ln>
        <a:effectLst/>
      </c:spPr>
    </c:plotArea>
    <c:legend>
      <c:legendPos val="r"/>
      <c:layout>
        <c:manualLayout>
          <c:xMode val="edge"/>
          <c:yMode val="edge"/>
          <c:x val="0.82145110764106677"/>
          <c:y val="0.47973006254715672"/>
          <c:w val="0.12989921612541994"/>
          <c:h val="0.140071964298231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cmpd="thickThin">
              <a:solidFill>
                <a:schemeClr val="accent6"/>
              </a:solidFill>
            </a:ln>
            <a:effectLst/>
          </c:spPr>
          <c:invertIfNegative val="0"/>
          <c:cat>
            <c:strRef>
              <c:f>Sheet2!$B$2:$B$10</c:f>
              <c:strCache>
                <c:ptCount val="9"/>
                <c:pt idx="0">
                  <c:v>脳血管疾患</c:v>
                </c:pt>
                <c:pt idx="1">
                  <c:v>結核</c:v>
                </c:pt>
                <c:pt idx="2">
                  <c:v>高血圧性疾患</c:v>
                </c:pt>
                <c:pt idx="3">
                  <c:v>骨折</c:v>
                </c:pt>
                <c:pt idx="4">
                  <c:v>肺炎</c:v>
                </c:pt>
                <c:pt idx="5">
                  <c:v>糖尿病</c:v>
                </c:pt>
                <c:pt idx="6">
                  <c:v>心疾患</c:v>
                </c:pt>
                <c:pt idx="7">
                  <c:v>肝疾患</c:v>
                </c:pt>
                <c:pt idx="8">
                  <c:v>悪性新生物</c:v>
                </c:pt>
              </c:strCache>
            </c:strRef>
          </c:cat>
          <c:val>
            <c:numRef>
              <c:f>Sheet2!$C$2:$C$10</c:f>
              <c:numCache>
                <c:formatCode>General</c:formatCode>
                <c:ptCount val="9"/>
                <c:pt idx="0">
                  <c:v>77.400000000000006</c:v>
                </c:pt>
                <c:pt idx="1">
                  <c:v>59.5</c:v>
                </c:pt>
                <c:pt idx="2">
                  <c:v>47.6</c:v>
                </c:pt>
                <c:pt idx="3">
                  <c:v>38.5</c:v>
                </c:pt>
                <c:pt idx="4">
                  <c:v>38</c:v>
                </c:pt>
                <c:pt idx="5">
                  <c:v>30.6</c:v>
                </c:pt>
                <c:pt idx="6">
                  <c:v>24.6</c:v>
                </c:pt>
                <c:pt idx="7">
                  <c:v>23.4</c:v>
                </c:pt>
                <c:pt idx="8">
                  <c:v>19.600000000000001</c:v>
                </c:pt>
              </c:numCache>
            </c:numRef>
          </c:val>
          <c:extLst>
            <c:ext xmlns:c16="http://schemas.microsoft.com/office/drawing/2014/chart" uri="{C3380CC4-5D6E-409C-BE32-E72D297353CC}">
              <c16:uniqueId val="{00000000-5EAE-4A0B-B41E-CC1489DB8A20}"/>
            </c:ext>
          </c:extLst>
        </c:ser>
        <c:dLbls>
          <c:showLegendKey val="0"/>
          <c:showVal val="0"/>
          <c:showCatName val="0"/>
          <c:showSerName val="0"/>
          <c:showPercent val="0"/>
          <c:showBubbleSize val="0"/>
        </c:dLbls>
        <c:gapWidth val="182"/>
        <c:axId val="745536240"/>
        <c:axId val="745534600"/>
      </c:barChart>
      <c:catAx>
        <c:axId val="74553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4600"/>
        <c:crosses val="autoZero"/>
        <c:auto val="1"/>
        <c:lblAlgn val="ctr"/>
        <c:lblOffset val="100"/>
        <c:noMultiLvlLbl val="0"/>
      </c:catAx>
      <c:valAx>
        <c:axId val="745534600"/>
        <c:scaling>
          <c:orientation val="minMax"/>
        </c:scaling>
        <c:delete val="0"/>
        <c:axPos val="b"/>
        <c:majorGridlines>
          <c:spPr>
            <a:ln w="9525" cap="flat" cmpd="sng" algn="ctr">
              <a:solidFill>
                <a:srgbClr val="003399"/>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solidFill>
                      <a:schemeClr val="tx1"/>
                    </a:solidFill>
                    <a:latin typeface="Meiryo UI" panose="020B0604030504040204" pitchFamily="50" charset="-128"/>
                    <a:ea typeface="Meiryo UI" panose="020B0604030504040204" pitchFamily="50" charset="-128"/>
                  </a:rPr>
                  <a:t>（日数）</a:t>
                </a:r>
              </a:p>
            </c:rich>
          </c:tx>
          <c:layout>
            <c:manualLayout>
              <c:xMode val="edge"/>
              <c:yMode val="edge"/>
              <c:x val="6.6155207856154655E-2"/>
              <c:y val="0.86155213448353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6240"/>
        <c:crosses val="max"/>
        <c:crossBetween val="between"/>
      </c:valAx>
      <c:spPr>
        <a:solidFill>
          <a:schemeClr val="bg1"/>
        </a:solidFill>
        <a:ln>
          <a:solidFill>
            <a:srgbClr val="003399"/>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6298310251711E-2"/>
          <c:y val="0.11682624857699042"/>
          <c:w val="0.92215614195074769"/>
          <c:h val="0.68122356430961761"/>
        </c:manualLayout>
      </c:layout>
      <c:barChart>
        <c:barDir val="col"/>
        <c:grouping val="clustered"/>
        <c:varyColors val="0"/>
        <c:ser>
          <c:idx val="0"/>
          <c:order val="0"/>
          <c:spPr>
            <a:solidFill>
              <a:schemeClr val="accent6"/>
            </a:solidFill>
            <a:ln>
              <a:solidFill>
                <a:schemeClr val="accent6"/>
              </a:solidFill>
            </a:ln>
            <a:effectLst/>
          </c:spPr>
          <c:invertIfNegative val="0"/>
          <c:cat>
            <c:strRef>
              <c:f>Sheet3!$B$2:$B$7</c:f>
              <c:strCache>
                <c:ptCount val="6"/>
                <c:pt idx="0">
                  <c:v>40～64歳</c:v>
                </c:pt>
                <c:pt idx="1">
                  <c:v>65～69歳</c:v>
                </c:pt>
                <c:pt idx="2">
                  <c:v>70～74歳</c:v>
                </c:pt>
                <c:pt idx="3">
                  <c:v>75～79歳</c:v>
                </c:pt>
                <c:pt idx="4">
                  <c:v>80～84歳</c:v>
                </c:pt>
                <c:pt idx="5">
                  <c:v>85歳以上</c:v>
                </c:pt>
              </c:strCache>
            </c:strRef>
          </c:cat>
          <c:val>
            <c:numRef>
              <c:f>Sheet3!$C$2:$C$7</c:f>
              <c:numCache>
                <c:formatCode>0.0_);[Red]\(0.0\)</c:formatCode>
                <c:ptCount val="6"/>
                <c:pt idx="0">
                  <c:v>0.4</c:v>
                </c:pt>
                <c:pt idx="1">
                  <c:v>2.9</c:v>
                </c:pt>
                <c:pt idx="2">
                  <c:v>5.8</c:v>
                </c:pt>
                <c:pt idx="3">
                  <c:v>12.4</c:v>
                </c:pt>
                <c:pt idx="4">
                  <c:v>26</c:v>
                </c:pt>
                <c:pt idx="5">
                  <c:v>59.5</c:v>
                </c:pt>
              </c:numCache>
            </c:numRef>
          </c:val>
          <c:extLst>
            <c:ext xmlns:c16="http://schemas.microsoft.com/office/drawing/2014/chart" uri="{C3380CC4-5D6E-409C-BE32-E72D297353CC}">
              <c16:uniqueId val="{00000000-6A3B-43AA-B6E5-B401610846B1}"/>
            </c:ext>
          </c:extLst>
        </c:ser>
        <c:dLbls>
          <c:showLegendKey val="0"/>
          <c:showVal val="0"/>
          <c:showCatName val="0"/>
          <c:showSerName val="0"/>
          <c:showPercent val="0"/>
          <c:showBubbleSize val="0"/>
        </c:dLbls>
        <c:gapWidth val="219"/>
        <c:overlap val="-27"/>
        <c:axId val="507017936"/>
        <c:axId val="507009736"/>
      </c:barChart>
      <c:catAx>
        <c:axId val="50701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t>（％）</a:t>
                </a:r>
              </a:p>
            </c:rich>
          </c:tx>
          <c:layout>
            <c:manualLayout>
              <c:xMode val="edge"/>
              <c:yMode val="edge"/>
              <c:x val="3.8532741422490089E-4"/>
              <c:y val="2.12120864939856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09736"/>
        <c:crosses val="autoZero"/>
        <c:auto val="1"/>
        <c:lblAlgn val="ctr"/>
        <c:lblOffset val="100"/>
        <c:noMultiLvlLbl val="0"/>
      </c:catAx>
      <c:valAx>
        <c:axId val="507009736"/>
        <c:scaling>
          <c:orientation val="minMax"/>
          <c:max val="60"/>
        </c:scaling>
        <c:delete val="0"/>
        <c:axPos val="l"/>
        <c:majorGridlines>
          <c:spPr>
            <a:ln w="9525" cap="flat" cmpd="sng" algn="ctr">
              <a:solidFill>
                <a:srgbClr val="003366"/>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17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Sheet1!$A$21</c:f>
              <c:strCache>
                <c:ptCount val="1"/>
                <c:pt idx="0">
                  <c:v>65歳以上（老年人口）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sz="900"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4361E0DC-F0F0-407F-AB55-82C034FDD3AD}" type="VALUE">
                      <a:rPr lang="en-US" altLang="ja-JP" sz="1050" b="1">
                        <a:solidFill>
                          <a:srgbClr val="FF0000"/>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2022年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26.587457707136675</c:v>
                </c:pt>
                <c:pt idx="14">
                  <c:v>28.553309552120492</c:v>
                </c:pt>
                <c:pt idx="15">
                  <c:v>29</c:v>
                </c:pt>
                <c:pt idx="16">
                  <c:v>29.636540645789388</c:v>
                </c:pt>
                <c:pt idx="17">
                  <c:v>30.76923076923077</c:v>
                </c:pt>
                <c:pt idx="18">
                  <c:v>32.347393689986284</c:v>
                </c:pt>
                <c:pt idx="19">
                  <c:v>34.813436142869804</c:v>
                </c:pt>
                <c:pt idx="20">
                  <c:v>36.259191176470587</c:v>
                </c:pt>
                <c:pt idx="21">
                  <c:v>37.138217594803706</c:v>
                </c:pt>
                <c:pt idx="22">
                  <c:v>37.588299671674456</c:v>
                </c:pt>
                <c:pt idx="23">
                  <c:v>37.899115964638582</c:v>
                </c:pt>
                <c:pt idx="24">
                  <c:v>38.359903909150468</c:v>
                </c:pt>
                <c:pt idx="25">
                  <c:v>38.705598344637316</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sz="900"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7A31ED7A-93DD-49FB-9476-7CB1BCE36241}" type="VALUE">
                      <a:rPr lang="en-US" altLang="ja-JP" sz="1050" b="1">
                        <a:solidFill>
                          <a:srgbClr val="FF0000"/>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2022年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60.862380989849719</c:v>
                </c:pt>
                <c:pt idx="14">
                  <c:v>59.524375743162906</c:v>
                </c:pt>
                <c:pt idx="15">
                  <c:v>59.396510324955976</c:v>
                </c:pt>
                <c:pt idx="16">
                  <c:v>59.305533019633295</c:v>
                </c:pt>
                <c:pt idx="17">
                  <c:v>58.907758907758911</c:v>
                </c:pt>
                <c:pt idx="18">
                  <c:v>57.630315500685867</c:v>
                </c:pt>
                <c:pt idx="19">
                  <c:v>55.065142249401752</c:v>
                </c:pt>
                <c:pt idx="20">
                  <c:v>53.602941176470587</c:v>
                </c:pt>
                <c:pt idx="21">
                  <c:v>52.918139268315976</c:v>
                </c:pt>
                <c:pt idx="22">
                  <c:v>52.800716346632171</c:v>
                </c:pt>
                <c:pt idx="23">
                  <c:v>52.8133125325013</c:v>
                </c:pt>
                <c:pt idx="24">
                  <c:v>52.511465385455338</c:v>
                </c:pt>
                <c:pt idx="25">
                  <c:v>52.132429014829299</c:v>
                </c:pt>
              </c:numCache>
            </c:numRef>
          </c:val>
          <c:extLst>
            <c:ext xmlns:c16="http://schemas.microsoft.com/office/drawing/2014/chart" uri="{C3380CC4-5D6E-409C-BE32-E72D297353CC}">
              <c16:uniqueId val="{00000001-433B-449F-9694-86EF6EB078BA}"/>
            </c:ext>
          </c:extLst>
        </c:ser>
        <c:ser>
          <c:idx val="0"/>
          <c:order val="2"/>
          <c:tx>
            <c:strRef>
              <c:f>Sheet1!$A$23</c:f>
              <c:strCache>
                <c:ptCount val="1"/>
                <c:pt idx="0">
                  <c:v>0～14歳（年少人口）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ln>
                          <a:noFill/>
                        </a:ln>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ln>
                          <a:noFill/>
                        </a:ln>
                        <a:solidFill>
                          <a:schemeClr val="tx1"/>
                        </a:solidFill>
                      </a:rPr>
                      <a:pPr>
                        <a:defRPr sz="1050">
                          <a:ln>
                            <a:noFill/>
                          </a:ln>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ln>
                        <a:noFill/>
                      </a:ln>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fld id="{48F9B35D-BB02-4A27-AA0F-3FA3868E4588}" type="VALUE">
                      <a:rPr lang="en-US" altLang="ja-JP" sz="1050" b="1">
                        <a:solidFill>
                          <a:srgbClr val="FF0000"/>
                        </a:solidFill>
                      </a:rPr>
                      <a:pPr>
                        <a:defRPr sz="1000"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2022年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12.550161303013613</c:v>
                </c:pt>
                <c:pt idx="14">
                  <c:v>11.914387633769321</c:v>
                </c:pt>
                <c:pt idx="15">
                  <c:v>11.6</c:v>
                </c:pt>
                <c:pt idx="16">
                  <c:v>11.057926334577315</c:v>
                </c:pt>
                <c:pt idx="17">
                  <c:v>10.323010323010323</c:v>
                </c:pt>
                <c:pt idx="18">
                  <c:v>10.022290809327847</c:v>
                </c:pt>
                <c:pt idx="19">
                  <c:v>10.121421607728442</c:v>
                </c:pt>
                <c:pt idx="20">
                  <c:v>10.137867647058824</c:v>
                </c:pt>
                <c:pt idx="21">
                  <c:v>9.9436431368803131</c:v>
                </c:pt>
                <c:pt idx="22">
                  <c:v>9.610983981693364</c:v>
                </c:pt>
                <c:pt idx="23">
                  <c:v>9.2875715028601142</c:v>
                </c:pt>
                <c:pt idx="24">
                  <c:v>9.1286307053941904</c:v>
                </c:pt>
                <c:pt idx="25">
                  <c:v>9.1619726405333939</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0"/>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Sheet1!$B$2:$B$9</c:f>
              <c:numCache>
                <c:formatCode>#,##0.0000</c:formatCode>
                <c:ptCount val="8"/>
                <c:pt idx="0">
                  <c:v>0.85619999999999996</c:v>
                </c:pt>
                <c:pt idx="1">
                  <c:v>10.333</c:v>
                </c:pt>
                <c:pt idx="2">
                  <c:v>23.777200000000001</c:v>
                </c:pt>
                <c:pt idx="3">
                  <c:v>40.536700000000003</c:v>
                </c:pt>
                <c:pt idx="4">
                  <c:v>52.2286</c:v>
                </c:pt>
                <c:pt idx="5">
                  <c:v>55.815100000000001</c:v>
                </c:pt>
                <c:pt idx="6" formatCode="General">
                  <c:v>59.9</c:v>
                </c:pt>
                <c:pt idx="7" formatCode="General">
                  <c:v>73.2</c:v>
                </c:pt>
              </c:numCache>
            </c:numRef>
          </c:val>
          <c:extLst>
            <c:ext xmlns:c16="http://schemas.microsoft.com/office/drawing/2014/chart" uri="{C3380CC4-5D6E-409C-BE32-E72D297353CC}">
              <c16:uniqueId val="{00000000-342F-4369-A5D0-642A2DA05135}"/>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Sheet1!$C$2:$C$9</c:f>
              <c:numCache>
                <c:formatCode>#,##0.0000</c:formatCode>
                <c:ptCount val="8"/>
                <c:pt idx="0">
                  <c:v>2.0758000000000001</c:v>
                </c:pt>
                <c:pt idx="1">
                  <c:v>10.7598</c:v>
                </c:pt>
                <c:pt idx="2">
                  <c:v>18.625399999999999</c:v>
                </c:pt>
                <c:pt idx="3">
                  <c:v>26.606200000000001</c:v>
                </c:pt>
                <c:pt idx="4">
                  <c:v>33.645299999999999</c:v>
                </c:pt>
                <c:pt idx="5">
                  <c:v>47.420499999999997</c:v>
                </c:pt>
                <c:pt idx="6" formatCode="General">
                  <c:v>48.3</c:v>
                </c:pt>
                <c:pt idx="7" formatCode="General">
                  <c:v>68.3</c:v>
                </c:pt>
              </c:numCache>
            </c:numRef>
          </c:val>
          <c:extLst>
            <c:ext xmlns:c16="http://schemas.microsoft.com/office/drawing/2014/chart" uri="{C3380CC4-5D6E-409C-BE32-E72D297353CC}">
              <c16:uniqueId val="{00000001-342F-4369-A5D0-642A2DA05135}"/>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Sheet1!$D$2:$D$9</c:f>
              <c:numCache>
                <c:formatCode>#,##0.0000</c:formatCode>
                <c:ptCount val="8"/>
                <c:pt idx="0">
                  <c:v>0</c:v>
                </c:pt>
                <c:pt idx="1">
                  <c:v>0</c:v>
                </c:pt>
                <c:pt idx="2">
                  <c:v>0</c:v>
                </c:pt>
                <c:pt idx="3">
                  <c:v>3.2806000000000002</c:v>
                </c:pt>
                <c:pt idx="4">
                  <c:v>7.5082000000000004</c:v>
                </c:pt>
                <c:pt idx="5">
                  <c:v>11.2117</c:v>
                </c:pt>
                <c:pt idx="6" formatCode="General">
                  <c:v>14.6</c:v>
                </c:pt>
                <c:pt idx="7" formatCode="General">
                  <c:v>24.6</c:v>
                </c:pt>
              </c:numCache>
            </c:numRef>
          </c:val>
          <c:extLst>
            <c:ext xmlns:c16="http://schemas.microsoft.com/office/drawing/2014/chart" uri="{C3380CC4-5D6E-409C-BE32-E72D297353CC}">
              <c16:uniqueId val="{00000002-342F-4369-A5D0-642A2DA05135}"/>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Sheet1!$E$2:$E$9</c:f>
              <c:numCache>
                <c:formatCode>#,##0.0000</c:formatCode>
                <c:ptCount val="8"/>
                <c:pt idx="0">
                  <c:v>0.59199999999999997</c:v>
                </c:pt>
                <c:pt idx="1">
                  <c:v>3.8361999999999998</c:v>
                </c:pt>
                <c:pt idx="2">
                  <c:v>5.0212000000000003</c:v>
                </c:pt>
                <c:pt idx="3">
                  <c:v>7.984</c:v>
                </c:pt>
                <c:pt idx="4">
                  <c:v>11.9839</c:v>
                </c:pt>
                <c:pt idx="5">
                  <c:v>24.295899999999996</c:v>
                </c:pt>
                <c:pt idx="6" formatCode="General">
                  <c:v>17.7</c:v>
                </c:pt>
                <c:pt idx="7" formatCode="General">
                  <c:v>22.5</c:v>
                </c:pt>
              </c:numCache>
            </c:numRef>
          </c:val>
          <c:extLst>
            <c:ext xmlns:c16="http://schemas.microsoft.com/office/drawing/2014/chart" uri="{C3380CC4-5D6E-409C-BE32-E72D297353CC}">
              <c16:uniqueId val="{00000003-342F-4369-A5D0-642A2DA05135}"/>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0.83366</cdr:x>
      <cdr:y>0.08284</cdr:y>
    </cdr:from>
    <cdr:to>
      <cdr:x>0.98261</cdr:x>
      <cdr:y>0.154</cdr:y>
    </cdr:to>
    <cdr:sp macro="" textlink="">
      <cdr:nvSpPr>
        <cdr:cNvPr id="2" name="テキスト ボックス 16"/>
        <cdr:cNvSpPr txBox="1"/>
      </cdr:nvSpPr>
      <cdr:spPr>
        <a:xfrm xmlns:a="http://schemas.openxmlformats.org/drawingml/2006/main">
          <a:off x="7394805" y="429988"/>
          <a:ext cx="132123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92,139</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cdr:x>
      <cdr:y>0.68668</cdr:y>
    </cdr:from>
    <cdr:to>
      <cdr:x>0.64494</cdr:x>
      <cdr:y>0.75784</cdr:y>
    </cdr:to>
    <cdr:sp macro="" textlink="">
      <cdr:nvSpPr>
        <cdr:cNvPr id="3" name="テキスト ボックス 16"/>
        <cdr:cNvSpPr txBox="1"/>
      </cdr:nvSpPr>
      <cdr:spPr>
        <a:xfrm xmlns:a="http://schemas.openxmlformats.org/drawingml/2006/main">
          <a:off x="4435144" y="3564094"/>
          <a:ext cx="1285637" cy="3693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10,158</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0.30733</cdr:x>
      <cdr:y>0.67195</cdr:y>
    </cdr:from>
    <cdr:to>
      <cdr:x>0.45613</cdr:x>
      <cdr:y>0.74311</cdr:y>
    </cdr:to>
    <cdr:sp macro="" textlink="">
      <cdr:nvSpPr>
        <cdr:cNvPr id="4" name="テキスト ボックス 16"/>
        <cdr:cNvSpPr txBox="1"/>
      </cdr:nvSpPr>
      <cdr:spPr>
        <a:xfrm xmlns:a="http://schemas.openxmlformats.org/drawingml/2006/main">
          <a:off x="2726100" y="3487642"/>
          <a:ext cx="1319899" cy="369346"/>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千人超え</a:t>
          </a:r>
          <a:endParaRPr kumimoji="1"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dr:relSizeAnchor xmlns:cdr="http://schemas.openxmlformats.org/drawingml/2006/chartDrawing">
    <cdr:from>
      <cdr:x>0.16698</cdr:x>
      <cdr:y>0.7826</cdr:y>
    </cdr:from>
    <cdr:to>
      <cdr:x>0.29264</cdr:x>
      <cdr:y>0.85375</cdr:y>
    </cdr:to>
    <cdr:sp macro="" textlink="">
      <cdr:nvSpPr>
        <cdr:cNvPr id="5" name="テキスト ボックス 16"/>
        <cdr:cNvSpPr txBox="1"/>
      </cdr:nvSpPr>
      <cdr:spPr>
        <a:xfrm xmlns:a="http://schemas.openxmlformats.org/drawingml/2006/main">
          <a:off x="1481194" y="4061977"/>
          <a:ext cx="1114642" cy="3692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153</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0.32736</cdr:x>
      <cdr:y>0.75721</cdr:y>
    </cdr:from>
    <cdr:to>
      <cdr:x>0.47547</cdr:x>
      <cdr:y>0.82837</cdr:y>
    </cdr:to>
    <cdr:sp macro="" textlink="">
      <cdr:nvSpPr>
        <cdr:cNvPr id="7" name="テキスト ボックス 16"/>
        <cdr:cNvSpPr txBox="1"/>
      </cdr:nvSpPr>
      <cdr:spPr>
        <a:xfrm xmlns:a="http://schemas.openxmlformats.org/drawingml/2006/main">
          <a:off x="2903778" y="3930194"/>
          <a:ext cx="13137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a:latin typeface="Meiryo UI" panose="020B0604030504040204" pitchFamily="50" charset="-128"/>
              <a:ea typeface="Meiryo UI" panose="020B0604030504040204" pitchFamily="50" charset="-128"/>
              <a:cs typeface="Meiryo UI" panose="020B0604030504040204" pitchFamily="50" charset="-128"/>
            </a:rPr>
            <a:t>1,072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0.48667</cdr:x>
      <cdr:y>0.60365</cdr:y>
    </cdr:from>
    <cdr:to>
      <cdr:x>0.63546</cdr:x>
      <cdr:y>0.6748</cdr:y>
    </cdr:to>
    <cdr:sp macro="" textlink="">
      <cdr:nvSpPr>
        <cdr:cNvPr id="8" name="テキスト ボックス 16"/>
        <cdr:cNvSpPr txBox="1"/>
      </cdr:nvSpPr>
      <cdr:spPr>
        <a:xfrm xmlns:a="http://schemas.openxmlformats.org/drawingml/2006/main">
          <a:off x="4316888" y="3133148"/>
          <a:ext cx="1319811" cy="369294"/>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0.41152</cdr:x>
      <cdr:y>0.49029</cdr:y>
    </cdr:from>
    <cdr:to>
      <cdr:x>0.51783</cdr:x>
      <cdr:y>0.55526</cdr:y>
    </cdr:to>
    <cdr:sp macro="" textlink="">
      <cdr:nvSpPr>
        <cdr:cNvPr id="2" name="テキスト ボックス 2"/>
        <cdr:cNvSpPr txBox="1"/>
      </cdr:nvSpPr>
      <cdr:spPr>
        <a:xfrm xmlns:a="http://schemas.openxmlformats.org/drawingml/2006/main">
          <a:off x="3575339" y="2787015"/>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30</a:t>
          </a:r>
          <a:r>
            <a:rPr lang="en-US" altLang="ja-JP" sz="1800" dirty="0">
              <a:solidFill>
                <a:schemeClr val="tx1"/>
              </a:solidFill>
              <a:latin typeface="Meiryo UI" panose="020B0604030504040204" pitchFamily="50" charset="-128"/>
              <a:ea typeface="Meiryo UI" panose="020B0604030504040204" pitchFamily="50" charset="-128"/>
            </a:rPr>
            <a:t>.6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0.47802</cdr:x>
      <cdr:y>0.39893</cdr:y>
    </cdr:from>
    <cdr:to>
      <cdr:x>0.58433</cdr:x>
      <cdr:y>0.46391</cdr:y>
    </cdr:to>
    <cdr:sp macro="" textlink="">
      <cdr:nvSpPr>
        <cdr:cNvPr id="3" name="テキスト ボックス 2"/>
        <cdr:cNvSpPr txBox="1"/>
      </cdr:nvSpPr>
      <cdr:spPr>
        <a:xfrm xmlns:a="http://schemas.openxmlformats.org/drawingml/2006/main">
          <a:off x="4153177" y="2267714"/>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38.0</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0.47805</cdr:x>
      <cdr:y>0.30982</cdr:y>
    </cdr:from>
    <cdr:to>
      <cdr:x>0.58436</cdr:x>
      <cdr:y>0.37479</cdr:y>
    </cdr:to>
    <cdr:sp macro="" textlink="">
      <cdr:nvSpPr>
        <cdr:cNvPr id="4" name="テキスト ボックス 2"/>
        <cdr:cNvSpPr txBox="1"/>
      </cdr:nvSpPr>
      <cdr:spPr>
        <a:xfrm xmlns:a="http://schemas.openxmlformats.org/drawingml/2006/main">
          <a:off x="4153429" y="1761148"/>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38.5</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0.54933</cdr:x>
      <cdr:y>0.22077</cdr:y>
    </cdr:from>
    <cdr:to>
      <cdr:x>0.65564</cdr:x>
      <cdr:y>0.28574</cdr:y>
    </cdr:to>
    <cdr:sp macro="" textlink="">
      <cdr:nvSpPr>
        <cdr:cNvPr id="5" name="テキスト ボックス 2"/>
        <cdr:cNvSpPr txBox="1"/>
      </cdr:nvSpPr>
      <cdr:spPr>
        <a:xfrm xmlns:a="http://schemas.openxmlformats.org/drawingml/2006/main">
          <a:off x="4772715" y="1254943"/>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47.6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0.77914</cdr:x>
      <cdr:y>0.03673</cdr:y>
    </cdr:from>
    <cdr:to>
      <cdr:x>0.88545</cdr:x>
      <cdr:y>0.1017</cdr:y>
    </cdr:to>
    <cdr:sp macro="" textlink="">
      <cdr:nvSpPr>
        <cdr:cNvPr id="6" name="テキスト ボックス 2"/>
        <cdr:cNvSpPr txBox="1"/>
      </cdr:nvSpPr>
      <cdr:spPr>
        <a:xfrm xmlns:a="http://schemas.openxmlformats.org/drawingml/2006/main">
          <a:off x="6769364" y="20879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latin typeface="Meiryo UI" panose="020B0604030504040204" pitchFamily="50" charset="-128"/>
              <a:ea typeface="Meiryo UI" panose="020B0604030504040204" pitchFamily="50" charset="-128"/>
            </a:rPr>
            <a:t>77.4</a:t>
          </a:r>
          <a:r>
            <a:rPr kumimoji="1" lang="ja-JP" altLang="en-US" sz="1800" dirty="0">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0.79491</cdr:x>
      <cdr:y>0.47355</cdr:y>
    </cdr:from>
    <cdr:to>
      <cdr:x>0.9608</cdr:x>
      <cdr:y>0.83979</cdr:y>
    </cdr:to>
    <cdr:pic>
      <cdr:nvPicPr>
        <cdr:cNvPr id="8" name="図 7">
          <a:extLst xmlns:a="http://schemas.openxmlformats.org/drawingml/2006/main">
            <a:ext uri="{FF2B5EF4-FFF2-40B4-BE49-F238E27FC236}">
              <a16:creationId xmlns:a16="http://schemas.microsoft.com/office/drawing/2014/main" id="{BCE85B6B-F090-45AF-ADB9-1FE6772FBF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6906375" y="2691867"/>
          <a:ext cx="1441276" cy="208184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0.5629</cdr:x>
      <cdr:y>0.58353</cdr:y>
    </cdr:from>
    <cdr:to>
      <cdr:x>0.67376</cdr:x>
      <cdr:y>0.66047</cdr:y>
    </cdr:to>
    <cdr:sp macro="" textlink="">
      <cdr:nvSpPr>
        <cdr:cNvPr id="2" name="テキスト ボックス 1"/>
        <cdr:cNvSpPr txBox="1"/>
      </cdr:nvSpPr>
      <cdr:spPr>
        <a:xfrm xmlns:a="http://schemas.openxmlformats.org/drawingml/2006/main">
          <a:off x="4885034" y="2801274"/>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11</a:t>
          </a:r>
          <a:r>
            <a:rPr lang="en-US" altLang="ja-JP" sz="1800" b="1" dirty="0">
              <a:solidFill>
                <a:schemeClr val="tx1"/>
              </a:solidFill>
              <a:latin typeface="Meiryo UI" panose="020B0604030504040204" pitchFamily="50" charset="-128"/>
              <a:ea typeface="Meiryo UI" panose="020B0604030504040204" pitchFamily="50" charset="-128"/>
            </a:rPr>
            <a:t>.9</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0.71406</cdr:x>
      <cdr:y>0.42306</cdr:y>
    </cdr:from>
    <cdr:to>
      <cdr:x>0.82492</cdr:x>
      <cdr:y>0.5</cdr:y>
    </cdr:to>
    <cdr:sp macro="" textlink="">
      <cdr:nvSpPr>
        <cdr:cNvPr id="3" name="テキスト ボックス 1"/>
        <cdr:cNvSpPr txBox="1"/>
      </cdr:nvSpPr>
      <cdr:spPr>
        <a:xfrm xmlns:a="http://schemas.openxmlformats.org/drawingml/2006/main">
          <a:off x="6196851" y="2030927"/>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25</a:t>
          </a:r>
          <a:r>
            <a:rPr lang="en-US" altLang="ja-JP" sz="1800" b="1" dirty="0">
              <a:solidFill>
                <a:schemeClr val="tx1"/>
              </a:solidFill>
              <a:latin typeface="Meiryo UI" panose="020B0604030504040204" pitchFamily="50" charset="-128"/>
              <a:ea typeface="Meiryo UI" panose="020B0604030504040204" pitchFamily="50" charset="-128"/>
            </a:rPr>
            <a:t>.6</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B250FA9-E667-4195-9886-C8D7DC44835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D3EFD42-CB6B-4A0E-859E-A4CFF5D7C73B}"/>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0EE45CC-0838-431A-A9D4-1F82302FF60E}" type="datetimeFigureOut">
              <a:rPr kumimoji="1" lang="ja-JP" altLang="en-US" smtClean="0"/>
              <a:t>2024/4/15</a:t>
            </a:fld>
            <a:endParaRPr kumimoji="1" lang="ja-JP" altLang="en-US"/>
          </a:p>
        </p:txBody>
      </p:sp>
      <p:sp>
        <p:nvSpPr>
          <p:cNvPr id="4" name="フッター プレースホルダー 3">
            <a:extLst>
              <a:ext uri="{FF2B5EF4-FFF2-40B4-BE49-F238E27FC236}">
                <a16:creationId xmlns:a16="http://schemas.microsoft.com/office/drawing/2014/main" id="{1AD62D48-1330-410C-B821-AF54D683EE47}"/>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E925E8-F01A-4AC5-A51A-AE0A18FE3A7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E4872D3-F81D-4E25-8C60-D3B3776D4C66}" type="slidenum">
              <a:rPr kumimoji="1" lang="ja-JP" altLang="en-US" smtClean="0"/>
              <a:t>‹#›</a:t>
            </a:fld>
            <a:endParaRPr kumimoji="1" lang="ja-JP" altLang="en-US"/>
          </a:p>
        </p:txBody>
      </p:sp>
    </p:spTree>
    <p:extLst>
      <p:ext uri="{BB962C8B-B14F-4D97-AF65-F5344CB8AC3E}">
        <p14:creationId xmlns:p14="http://schemas.microsoft.com/office/powerpoint/2010/main" val="141473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2024/4/15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43288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345856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37</a:t>
            </a:fld>
            <a:endParaRPr kumimoji="1" lang="ja-JP" altLang="en-US"/>
          </a:p>
        </p:txBody>
      </p:sp>
    </p:spTree>
    <p:extLst>
      <p:ext uri="{BB962C8B-B14F-4D97-AF65-F5344CB8AC3E}">
        <p14:creationId xmlns:p14="http://schemas.microsoft.com/office/powerpoint/2010/main" val="210283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41</a:t>
            </a:fld>
            <a:endParaRPr kumimoji="1" lang="ja-JP" altLang="en-US"/>
          </a:p>
        </p:txBody>
      </p:sp>
    </p:spTree>
    <p:extLst>
      <p:ext uri="{BB962C8B-B14F-4D97-AF65-F5344CB8AC3E}">
        <p14:creationId xmlns:p14="http://schemas.microsoft.com/office/powerpoint/2010/main" val="295678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48</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49</a:t>
            </a:fld>
            <a:endParaRPr kumimoji="1" lang="ja-JP" altLang="en-US"/>
          </a:p>
        </p:txBody>
      </p:sp>
    </p:spTree>
    <p:extLst>
      <p:ext uri="{BB962C8B-B14F-4D97-AF65-F5344CB8AC3E}">
        <p14:creationId xmlns:p14="http://schemas.microsoft.com/office/powerpoint/2010/main" val="21096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50</a:t>
            </a:fld>
            <a:endParaRPr kumimoji="1" lang="ja-JP" altLang="en-US"/>
          </a:p>
        </p:txBody>
      </p:sp>
    </p:spTree>
    <p:extLst>
      <p:ext uri="{BB962C8B-B14F-4D97-AF65-F5344CB8AC3E}">
        <p14:creationId xmlns:p14="http://schemas.microsoft.com/office/powerpoint/2010/main" val="122008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237642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362757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345562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348394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42477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26</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2357FB-FAA2-4E18-9163-2D4DF4B7E96D}" type="datetime1">
              <a:rPr kumimoji="1" lang="ja-JP" altLang="en-US" smtClean="0"/>
              <a:t>2024/4/15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4">
            <a:extLst>
              <a:ext uri="{FF2B5EF4-FFF2-40B4-BE49-F238E27FC236}">
                <a16:creationId xmlns:a16="http://schemas.microsoft.com/office/drawing/2014/main" id="{10F84E62-9F0C-4405-B536-228BB70C8C29}"/>
              </a:ext>
            </a:extLst>
          </p:cNvPr>
          <p:cNvSpPr>
            <a:spLocks noGrp="1"/>
          </p:cNvSpPr>
          <p:nvPr>
            <p:ph type="sldNum" sz="quarter" idx="12"/>
          </p:nvPr>
        </p:nvSpPr>
        <p:spPr>
          <a:xfrm>
            <a:off x="6457950" y="6356350"/>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8F94380-71E8-47C5-B160-E169F1FCCECF}"/>
              </a:ext>
            </a:extLst>
          </p:cNvPr>
          <p:cNvSpPr>
            <a:spLocks noGrp="1"/>
          </p:cNvSpPr>
          <p:nvPr>
            <p:ph type="dt" sz="half" idx="10"/>
          </p:nvPr>
        </p:nvSpPr>
        <p:spPr/>
        <p:txBody>
          <a:bodyPr/>
          <a:lstStyle/>
          <a:p>
            <a:fld id="{0FC3234A-01CD-4D6E-BA78-9AB60181412D}" type="datetime1">
              <a:rPr kumimoji="1" lang="ja-JP" altLang="en-US" smtClean="0"/>
              <a:t>2024/4/15</a:t>
            </a:fld>
            <a:endParaRPr kumimoji="1" lang="ja-JP" altLang="en-US"/>
          </a:p>
        </p:txBody>
      </p:sp>
      <p:sp>
        <p:nvSpPr>
          <p:cNvPr id="3" name="フッター プレースホルダー 2">
            <a:extLst>
              <a:ext uri="{FF2B5EF4-FFF2-40B4-BE49-F238E27FC236}">
                <a16:creationId xmlns:a16="http://schemas.microsoft.com/office/drawing/2014/main" id="{7E16423A-A5B6-47AC-A8C6-F788E63563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3B577E-2AC0-4BD3-8512-B82416EAE04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957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3E018-F711-4811-8369-EA1BB192F3B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1E47A8-A9B8-4A67-A46F-AB5EF33C81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A09DE6-DABE-41E4-8DB6-89CA536E24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0F8CB4-E357-4DA1-A286-6599ECF88A21}"/>
              </a:ext>
            </a:extLst>
          </p:cNvPr>
          <p:cNvSpPr>
            <a:spLocks noGrp="1"/>
          </p:cNvSpPr>
          <p:nvPr>
            <p:ph type="dt" sz="half" idx="10"/>
          </p:nvPr>
        </p:nvSpPr>
        <p:spPr/>
        <p:txBody>
          <a:bodyPr/>
          <a:lstStyle/>
          <a:p>
            <a:fld id="{E87E5582-87D6-4FA8-8864-73746B1FFBE9}" type="datetime1">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5AC7FB8C-1891-4DD6-91E0-0C104A2759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E636D9-E373-49D1-B8B5-F9B0921F12E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0870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9B86A3-E22D-4F45-8447-74D3E0DDD88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5C59B6-28DD-4BE4-B98B-308040B69B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56C4DF5-58D6-43A2-822A-134243D22A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91D300-9B42-4EA1-845E-EF464D6142E4}"/>
              </a:ext>
            </a:extLst>
          </p:cNvPr>
          <p:cNvSpPr>
            <a:spLocks noGrp="1"/>
          </p:cNvSpPr>
          <p:nvPr>
            <p:ph type="dt" sz="half" idx="10"/>
          </p:nvPr>
        </p:nvSpPr>
        <p:spPr/>
        <p:txBody>
          <a:bodyPr/>
          <a:lstStyle/>
          <a:p>
            <a:fld id="{F5CC5D17-420D-4D8A-8085-AB6EBA198671}" type="datetime1">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1A7AE9E6-58A1-476B-BF1E-2C602693D0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200A5F-F945-4321-9342-848F751C58B2}"/>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40297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683B7-F737-481B-90A5-5F8C9E29C5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9EFF7B-06E1-4AB9-9E4A-919987C384A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BB04AF-398F-4708-AA9E-4D86B09AD8C6}"/>
              </a:ext>
            </a:extLst>
          </p:cNvPr>
          <p:cNvSpPr>
            <a:spLocks noGrp="1"/>
          </p:cNvSpPr>
          <p:nvPr>
            <p:ph type="dt" sz="half" idx="10"/>
          </p:nvPr>
        </p:nvSpPr>
        <p:spPr/>
        <p:txBody>
          <a:bodyPr/>
          <a:lstStyle/>
          <a:p>
            <a:fld id="{2B014BC4-3B4F-424C-9CB3-791F4B5D4986}" type="datetime1">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DC968722-F201-4538-943C-41EACF009A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1112DC-316B-4E4E-8AD0-A43B65D271A5}"/>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9369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4B14DA-D289-4A68-9E01-EF081B6A01A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0512DC-024F-411E-A78E-0C5B65B5ED4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C35EC2-55DE-445A-9377-FD1B42D1ED64}"/>
              </a:ext>
            </a:extLst>
          </p:cNvPr>
          <p:cNvSpPr>
            <a:spLocks noGrp="1"/>
          </p:cNvSpPr>
          <p:nvPr>
            <p:ph type="dt" sz="half" idx="10"/>
          </p:nvPr>
        </p:nvSpPr>
        <p:spPr/>
        <p:txBody>
          <a:bodyPr/>
          <a:lstStyle/>
          <a:p>
            <a:fld id="{A3D8637A-4837-405C-B03E-40EE7E0859C4}" type="datetime1">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4EC4D08E-C9D6-4827-8DB0-3DEE15743F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31C1C7-081B-4044-BB08-55028D8C76AC}"/>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09523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7B7294-79BD-4F07-9A0C-15FD1F822A0C}" type="datetime1">
              <a:rPr kumimoji="1" lang="ja-JP" altLang="en-US" smtClean="0"/>
              <a:t>2024/4/15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タイトル 5">
            <a:extLst>
              <a:ext uri="{FF2B5EF4-FFF2-40B4-BE49-F238E27FC236}">
                <a16:creationId xmlns:a16="http://schemas.microsoft.com/office/drawing/2014/main" id="{1AB5953D-1A78-4763-ADD9-9A421B7344C8}"/>
              </a:ext>
            </a:extLst>
          </p:cNvPr>
          <p:cNvSpPr>
            <a:spLocks noGrp="1"/>
          </p:cNvSpPr>
          <p:nvPr>
            <p:ph type="title"/>
          </p:nvPr>
        </p:nvSpPr>
        <p:spPr/>
        <p:txBody>
          <a:bodyPr/>
          <a:lstStyle/>
          <a:p>
            <a:r>
              <a:rPr kumimoji="1" lang="ja-JP" altLang="en-US"/>
              <a:t>マスター タイトルの書式設定</a:t>
            </a:r>
          </a:p>
        </p:txBody>
      </p:sp>
      <p:sp>
        <p:nvSpPr>
          <p:cNvPr id="7" name="スライド番号プレースホルダー 4">
            <a:extLst>
              <a:ext uri="{FF2B5EF4-FFF2-40B4-BE49-F238E27FC236}">
                <a16:creationId xmlns:a16="http://schemas.microsoft.com/office/drawing/2014/main" id="{111D52CD-7166-4A82-87C7-84C320EF3DF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F1D2B-28AA-456C-8446-2E8E3FB628C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36AC98-F606-48DA-866A-B791C88C04EA}"/>
              </a:ext>
            </a:extLst>
          </p:cNvPr>
          <p:cNvSpPr>
            <a:spLocks noGrp="1"/>
          </p:cNvSpPr>
          <p:nvPr>
            <p:ph type="dt" sz="half" idx="10"/>
          </p:nvPr>
        </p:nvSpPr>
        <p:spPr/>
        <p:txBody>
          <a:bodyPr/>
          <a:lstStyle/>
          <a:p>
            <a:fld id="{988B7068-6792-4AED-8590-7C7596EF0E7B}" type="datetime1">
              <a:rPr kumimoji="1" lang="ja-JP" altLang="en-US" smtClean="0"/>
              <a:t>2024/4/15</a:t>
            </a:fld>
            <a:endParaRPr kumimoji="1" lang="ja-JP" altLang="en-US"/>
          </a:p>
        </p:txBody>
      </p:sp>
      <p:sp>
        <p:nvSpPr>
          <p:cNvPr id="4" name="フッター プレースホルダー 3">
            <a:extLst>
              <a:ext uri="{FF2B5EF4-FFF2-40B4-BE49-F238E27FC236}">
                <a16:creationId xmlns:a16="http://schemas.microsoft.com/office/drawing/2014/main" id="{40B886CD-D5B4-4B18-A070-D906E920A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AF23D6-1567-4A47-8580-691B52F05218}"/>
              </a:ext>
            </a:extLst>
          </p:cNvPr>
          <p:cNvSpPr>
            <a:spLocks noGrp="1"/>
          </p:cNvSpPr>
          <p:nvPr>
            <p:ph type="sldNum" sz="quarter" idx="12"/>
          </p:nvPr>
        </p:nvSpPr>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75174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D2D57D-C472-4317-B3D5-13F96C46FB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7D66CD-9798-46F3-8960-82D4229CBA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B185B4E-F164-4D34-84AC-19D57744DEB3}"/>
              </a:ext>
            </a:extLst>
          </p:cNvPr>
          <p:cNvSpPr>
            <a:spLocks noGrp="1"/>
          </p:cNvSpPr>
          <p:nvPr>
            <p:ph type="dt" sz="half" idx="10"/>
          </p:nvPr>
        </p:nvSpPr>
        <p:spPr/>
        <p:txBody>
          <a:bodyPr/>
          <a:lstStyle/>
          <a:p>
            <a:fld id="{2F5F3310-6A89-4DF4-8FDA-FA2F3B52F0BC}" type="datetime1">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0F14377E-F81F-46C0-857D-227430AB68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D9F855-A91E-4106-8AAB-6B9FA78F8C7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888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C8816-A4F4-4652-BB2E-B225CFFFDE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F93A86-90B1-4971-B29F-14277FD6E8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951D64-DABC-444F-8844-C1CB8C94F3A0}"/>
              </a:ext>
            </a:extLst>
          </p:cNvPr>
          <p:cNvSpPr>
            <a:spLocks noGrp="1"/>
          </p:cNvSpPr>
          <p:nvPr>
            <p:ph type="dt" sz="half" idx="10"/>
          </p:nvPr>
        </p:nvSpPr>
        <p:spPr/>
        <p:txBody>
          <a:bodyPr/>
          <a:lstStyle/>
          <a:p>
            <a:fld id="{B8B75C88-07A8-4DD3-9D4F-ED420E17DDA1}" type="datetime1">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2D5DD78A-6541-4127-BA6C-8BD5AD64D3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E2AFD7-4764-4EBB-AA8A-2A7ADB35873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8478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7295E8-477B-49FA-950C-53B9546F8FD0}"/>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3F8F10-09FE-4B91-9181-E20E4091A32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416AA4-086D-4593-B52C-2113D1F93E00}"/>
              </a:ext>
            </a:extLst>
          </p:cNvPr>
          <p:cNvSpPr>
            <a:spLocks noGrp="1"/>
          </p:cNvSpPr>
          <p:nvPr>
            <p:ph type="dt" sz="half" idx="10"/>
          </p:nvPr>
        </p:nvSpPr>
        <p:spPr/>
        <p:txBody>
          <a:bodyPr/>
          <a:lstStyle/>
          <a:p>
            <a:fld id="{D29E2AD2-303D-4BA4-8789-260CD6F54840}" type="datetime1">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6439B3B5-3428-454C-B853-6C2162959D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909973-AC01-43AA-89D9-948ABB69C2E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33197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F4A26-0B11-4614-B37E-BD4069436A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A5023D-2B19-4513-9453-E0E38C18954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86AC14-E640-4922-8F1D-E57B83BF0DB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C29CB7-C546-4BCF-8508-D449B001C35D}"/>
              </a:ext>
            </a:extLst>
          </p:cNvPr>
          <p:cNvSpPr>
            <a:spLocks noGrp="1"/>
          </p:cNvSpPr>
          <p:nvPr>
            <p:ph type="dt" sz="half" idx="10"/>
          </p:nvPr>
        </p:nvSpPr>
        <p:spPr/>
        <p:txBody>
          <a:bodyPr/>
          <a:lstStyle/>
          <a:p>
            <a:fld id="{6F321DEF-7E5F-4853-9A41-85DC1DE94B96}" type="datetime1">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8398EC2B-8A66-4204-A0F9-4C967289F6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BC02C0-7082-4B8F-9EFE-78DAD3D97E5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77391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258DC-2AA1-4C34-892C-D25F6731B6A2}"/>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79D8C8-9209-4485-83B4-B66EDDA6692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DF9322D-E537-4460-A729-EE3559B07E8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9908AE9-738A-4067-A303-99D3372B374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8187142-E503-4FF2-8D6E-998D06EEC0DA}"/>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A30EC5A-2255-402F-A010-52A01B62B20C}"/>
              </a:ext>
            </a:extLst>
          </p:cNvPr>
          <p:cNvSpPr>
            <a:spLocks noGrp="1"/>
          </p:cNvSpPr>
          <p:nvPr>
            <p:ph type="dt" sz="half" idx="10"/>
          </p:nvPr>
        </p:nvSpPr>
        <p:spPr/>
        <p:txBody>
          <a:bodyPr/>
          <a:lstStyle/>
          <a:p>
            <a:fld id="{B1FB6AA4-D620-4241-A058-9D1BC70A68B6}" type="datetime1">
              <a:rPr kumimoji="1" lang="ja-JP" altLang="en-US" smtClean="0"/>
              <a:t>2024/4/15</a:t>
            </a:fld>
            <a:endParaRPr kumimoji="1" lang="ja-JP" altLang="en-US"/>
          </a:p>
        </p:txBody>
      </p:sp>
      <p:sp>
        <p:nvSpPr>
          <p:cNvPr id="8" name="フッター プレースホルダー 7">
            <a:extLst>
              <a:ext uri="{FF2B5EF4-FFF2-40B4-BE49-F238E27FC236}">
                <a16:creationId xmlns:a16="http://schemas.microsoft.com/office/drawing/2014/main" id="{12E417BC-4217-4F26-871B-7E47045C87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871293-6CCD-4F67-9453-645C1AD1671A}"/>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135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3B863-651C-4BF6-B8A5-24E2E1EAAA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772F6A-58B8-4BFE-A0A2-D1D4A6217A7D}"/>
              </a:ext>
            </a:extLst>
          </p:cNvPr>
          <p:cNvSpPr>
            <a:spLocks noGrp="1"/>
          </p:cNvSpPr>
          <p:nvPr>
            <p:ph type="dt" sz="half" idx="10"/>
          </p:nvPr>
        </p:nvSpPr>
        <p:spPr/>
        <p:txBody>
          <a:bodyPr/>
          <a:lstStyle/>
          <a:p>
            <a:fld id="{5AB1ECBF-2202-49E6-8B73-0F0BF21D112F}" type="datetime1">
              <a:rPr kumimoji="1" lang="ja-JP" altLang="en-US" smtClean="0"/>
              <a:t>2024/4/15</a:t>
            </a:fld>
            <a:endParaRPr kumimoji="1" lang="ja-JP" altLang="en-US"/>
          </a:p>
        </p:txBody>
      </p:sp>
      <p:sp>
        <p:nvSpPr>
          <p:cNvPr id="4" name="フッター プレースホルダー 3">
            <a:extLst>
              <a:ext uri="{FF2B5EF4-FFF2-40B4-BE49-F238E27FC236}">
                <a16:creationId xmlns:a16="http://schemas.microsoft.com/office/drawing/2014/main" id="{CC78968C-BAED-4895-B12B-11B7AA68E9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5D6EE4B-3CC4-4241-AAEE-C1563383897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41988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7CEB6-4B11-4909-9B43-033B958BAEC4}" type="datetime1">
              <a:rPr kumimoji="1" lang="ja-JP" altLang="en-US" smtClean="0"/>
              <a:t>2024/4/15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F5EA7D-A89D-43D2-9D91-918EBC259A8D}"/>
              </a:ext>
            </a:extLst>
          </p:cNvPr>
          <p:cNvSpPr>
            <a:spLocks noGrp="1"/>
          </p:cNvSpPr>
          <p:nvPr>
            <p:ph type="sldNum" sz="quarter" idx="4"/>
          </p:nvPr>
        </p:nvSpPr>
        <p:spPr>
          <a:xfrm>
            <a:off x="6906837" y="6361141"/>
            <a:ext cx="2057400" cy="365125"/>
          </a:xfrm>
          <a:prstGeom prst="rect">
            <a:avLst/>
          </a:prstGeom>
        </p:spPr>
        <p:txBody>
          <a:bodyPr vert="horz" lIns="91440" tIns="45720" rIns="91440" bIns="45720" rtlCol="0" anchor="ctr"/>
          <a:lstStyle>
            <a:lvl1pPr algn="r">
              <a:defRPr sz="1800" b="0" i="0" baseline="0">
                <a:solidFill>
                  <a:schemeClr val="tx1"/>
                </a:solidFill>
                <a:latin typeface="+mn-lt"/>
              </a:defRPr>
            </a:lvl1p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1DE6878-56CF-4492-8E2C-EA9B58763D4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CB8061-E252-467D-B673-F573CB5503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8660E7-9D7A-4432-8C07-D61CB1A4A2C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C702-9D7F-496E-A8F9-4881C9C59C38}" type="datetime1">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B31BCD67-BBBB-4B2C-A2F3-9DA5FA148C7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713322D-7324-4878-B8A4-F412BDDB7E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15944449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463773"/>
            <a:ext cx="6339883" cy="234106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8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超高齢社会について考えよう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ts val="38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nSpc>
                <a:spcPts val="38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社会保障制度って何だろう</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endPar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ts val="38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預貯金」と「民間保険」の違い</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って何だろう？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nSpc>
                <a:spcPts val="38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5.</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12" name="角丸四角形 11"/>
          <p:cNvSpPr/>
          <p:nvPr/>
        </p:nvSpPr>
        <p:spPr>
          <a:xfrm>
            <a:off x="2114550" y="2708643"/>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1799" y="2632305"/>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778653"/>
            <a:ext cx="3725603" cy="281478"/>
          </a:xfrm>
          <a:prstGeom prst="rect">
            <a:avLst/>
          </a:prstGeom>
        </p:spPr>
      </p:pic>
      <p:sp>
        <p:nvSpPr>
          <p:cNvPr id="15" name="正方形/長方形 14"/>
          <p:cNvSpPr/>
          <p:nvPr/>
        </p:nvSpPr>
        <p:spPr bwMode="gray">
          <a:xfrm>
            <a:off x="90897" y="864917"/>
            <a:ext cx="9129301" cy="1938992"/>
          </a:xfrm>
          <a:prstGeom prst="rect">
            <a:avLst/>
          </a:prstGeom>
        </p:spPr>
        <p:txBody>
          <a:bodyPr wrap="square">
            <a:spAutoFit/>
          </a:bodyPr>
          <a:lstStyle/>
          <a:p>
            <a:pPr algn="ctr">
              <a:spcBef>
                <a:spcPct val="50000"/>
              </a:spcBef>
              <a:defRPr/>
            </a:pPr>
            <a:r>
              <a:rPr lang="ja-JP" altLang="en-US" sz="2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～超高齢社会におけるリスクについて考えよう～</a:t>
            </a:r>
          </a:p>
          <a:p>
            <a:pPr algn="ctr">
              <a:spcBef>
                <a:spcPct val="50000"/>
              </a:spcBef>
              <a:defRPr/>
            </a:pP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人生</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100</a:t>
            </a: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年時代に必要な備えとは</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12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endParaRPr lang="ja-JP" altLang="en-US" sz="2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7">
            <a:extLst>
              <a:ext uri="{FF2B5EF4-FFF2-40B4-BE49-F238E27FC236}">
                <a16:creationId xmlns:a16="http://schemas.microsoft.com/office/drawing/2014/main" id="{21D01E9A-D02F-F3AF-B846-1ADF9D719A2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a:t>
            </a:fld>
            <a:endParaRPr lang="ja-JP" altLang="en-US" dirty="0"/>
          </a:p>
        </p:txBody>
      </p:sp>
      <p:sp>
        <p:nvSpPr>
          <p:cNvPr id="3" name="正方形/長方形 2">
            <a:extLst>
              <a:ext uri="{FF2B5EF4-FFF2-40B4-BE49-F238E27FC236}">
                <a16:creationId xmlns:a16="http://schemas.microsoft.com/office/drawing/2014/main" id="{5EE98348-54DD-F741-B637-0E6E49F74638}"/>
              </a:ext>
            </a:extLst>
          </p:cNvPr>
          <p:cNvSpPr/>
          <p:nvPr/>
        </p:nvSpPr>
        <p:spPr bwMode="gray">
          <a:xfrm>
            <a:off x="1569084" y="694250"/>
            <a:ext cx="2397830"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ちょうこうれいしゃかい</a:t>
            </a:r>
          </a:p>
        </p:txBody>
      </p:sp>
      <p:sp>
        <p:nvSpPr>
          <p:cNvPr id="4" name="正方形/長方形 3">
            <a:extLst>
              <a:ext uri="{FF2B5EF4-FFF2-40B4-BE49-F238E27FC236}">
                <a16:creationId xmlns:a16="http://schemas.microsoft.com/office/drawing/2014/main" id="{2F93332C-15EF-20DA-DC8A-F6950E7BAF96}"/>
              </a:ext>
            </a:extLst>
          </p:cNvPr>
          <p:cNvSpPr/>
          <p:nvPr/>
        </p:nvSpPr>
        <p:spPr bwMode="gray">
          <a:xfrm>
            <a:off x="5220491" y="694250"/>
            <a:ext cx="2397830"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sp>
        <p:nvSpPr>
          <p:cNvPr id="6" name="正方形/長方形 5">
            <a:extLst>
              <a:ext uri="{FF2B5EF4-FFF2-40B4-BE49-F238E27FC236}">
                <a16:creationId xmlns:a16="http://schemas.microsoft.com/office/drawing/2014/main" id="{E3413484-A328-00E6-5615-8CCB672EBADD}"/>
              </a:ext>
            </a:extLst>
          </p:cNvPr>
          <p:cNvSpPr/>
          <p:nvPr/>
        </p:nvSpPr>
        <p:spPr bwMode="gray">
          <a:xfrm>
            <a:off x="264637"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じんせい</a:t>
            </a:r>
          </a:p>
        </p:txBody>
      </p:sp>
      <p:sp>
        <p:nvSpPr>
          <p:cNvPr id="7" name="正方形/長方形 6">
            <a:extLst>
              <a:ext uri="{FF2B5EF4-FFF2-40B4-BE49-F238E27FC236}">
                <a16:creationId xmlns:a16="http://schemas.microsoft.com/office/drawing/2014/main" id="{46C4E24B-07C5-C093-F2C6-459966370B0B}"/>
              </a:ext>
            </a:extLst>
          </p:cNvPr>
          <p:cNvSpPr/>
          <p:nvPr/>
        </p:nvSpPr>
        <p:spPr bwMode="gray">
          <a:xfrm>
            <a:off x="2425496"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ねん     じだい</a:t>
            </a:r>
          </a:p>
        </p:txBody>
      </p:sp>
      <p:sp>
        <p:nvSpPr>
          <p:cNvPr id="9" name="正方形/長方形 8">
            <a:extLst>
              <a:ext uri="{FF2B5EF4-FFF2-40B4-BE49-F238E27FC236}">
                <a16:creationId xmlns:a16="http://schemas.microsoft.com/office/drawing/2014/main" id="{17CA1741-C45C-0B55-0490-125AF622A7B1}"/>
              </a:ext>
            </a:extLst>
          </p:cNvPr>
          <p:cNvSpPr/>
          <p:nvPr/>
        </p:nvSpPr>
        <p:spPr bwMode="gray">
          <a:xfrm>
            <a:off x="4182740"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p>
        </p:txBody>
      </p:sp>
      <p:sp>
        <p:nvSpPr>
          <p:cNvPr id="10" name="正方形/長方形 9">
            <a:extLst>
              <a:ext uri="{FF2B5EF4-FFF2-40B4-BE49-F238E27FC236}">
                <a16:creationId xmlns:a16="http://schemas.microsoft.com/office/drawing/2014/main" id="{CAA857E6-8602-C7A7-7B1B-7B304A515837}"/>
              </a:ext>
            </a:extLst>
          </p:cNvPr>
          <p:cNvSpPr/>
          <p:nvPr/>
        </p:nvSpPr>
        <p:spPr bwMode="gray">
          <a:xfrm>
            <a:off x="5428130"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そな</a:t>
            </a:r>
          </a:p>
        </p:txBody>
      </p:sp>
      <p:sp>
        <p:nvSpPr>
          <p:cNvPr id="16" name="正方形/長方形 15">
            <a:extLst>
              <a:ext uri="{FF2B5EF4-FFF2-40B4-BE49-F238E27FC236}">
                <a16:creationId xmlns:a16="http://schemas.microsoft.com/office/drawing/2014/main" id="{4856E87F-D6EC-6F37-2ECA-A21570B662D9}"/>
              </a:ext>
            </a:extLst>
          </p:cNvPr>
          <p:cNvSpPr/>
          <p:nvPr/>
        </p:nvSpPr>
        <p:spPr bwMode="gray">
          <a:xfrm>
            <a:off x="3056750" y="2437437"/>
            <a:ext cx="1405115"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ほんじつ</a:t>
            </a:r>
          </a:p>
        </p:txBody>
      </p:sp>
      <p:sp>
        <p:nvSpPr>
          <p:cNvPr id="17" name="正方形/長方形 16">
            <a:extLst>
              <a:ext uri="{FF2B5EF4-FFF2-40B4-BE49-F238E27FC236}">
                <a16:creationId xmlns:a16="http://schemas.microsoft.com/office/drawing/2014/main" id="{18087807-3CE1-085B-61B4-D96ACD72E11A}"/>
              </a:ext>
            </a:extLst>
          </p:cNvPr>
          <p:cNvSpPr/>
          <p:nvPr/>
        </p:nvSpPr>
        <p:spPr bwMode="gray">
          <a:xfrm>
            <a:off x="3280133" y="2437438"/>
            <a:ext cx="341594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じゅぎょうないよう</a:t>
            </a:r>
          </a:p>
        </p:txBody>
      </p:sp>
      <p:sp>
        <p:nvSpPr>
          <p:cNvPr id="36" name="正方形/長方形 35">
            <a:extLst>
              <a:ext uri="{FF2B5EF4-FFF2-40B4-BE49-F238E27FC236}">
                <a16:creationId xmlns:a16="http://schemas.microsoft.com/office/drawing/2014/main" id="{B4F5F990-D426-C6B0-7739-727E496A2F65}"/>
              </a:ext>
            </a:extLst>
          </p:cNvPr>
          <p:cNvSpPr/>
          <p:nvPr/>
        </p:nvSpPr>
        <p:spPr bwMode="gray">
          <a:xfrm>
            <a:off x="3893458" y="3332618"/>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7" name="正方形/長方形 36">
            <a:extLst>
              <a:ext uri="{FF2B5EF4-FFF2-40B4-BE49-F238E27FC236}">
                <a16:creationId xmlns:a16="http://schemas.microsoft.com/office/drawing/2014/main" id="{0179B877-62A9-7208-AA9E-3F10435A53BB}"/>
              </a:ext>
            </a:extLst>
          </p:cNvPr>
          <p:cNvSpPr/>
          <p:nvPr/>
        </p:nvSpPr>
        <p:spPr bwMode="gray">
          <a:xfrm>
            <a:off x="2095342" y="4290322"/>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しゃかいほしょうせいど</a:t>
            </a:r>
          </a:p>
        </p:txBody>
      </p:sp>
      <p:sp>
        <p:nvSpPr>
          <p:cNvPr id="38" name="正方形/長方形 37">
            <a:extLst>
              <a:ext uri="{FF2B5EF4-FFF2-40B4-BE49-F238E27FC236}">
                <a16:creationId xmlns:a16="http://schemas.microsoft.com/office/drawing/2014/main" id="{24A1F81A-95B5-9D24-4B9D-890736CE2D48}"/>
              </a:ext>
            </a:extLst>
          </p:cNvPr>
          <p:cNvSpPr/>
          <p:nvPr/>
        </p:nvSpPr>
        <p:spPr bwMode="gray">
          <a:xfrm>
            <a:off x="1784910" y="4765919"/>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よちょきん</a:t>
            </a:r>
          </a:p>
        </p:txBody>
      </p:sp>
      <p:sp>
        <p:nvSpPr>
          <p:cNvPr id="39" name="正方形/長方形 38">
            <a:extLst>
              <a:ext uri="{FF2B5EF4-FFF2-40B4-BE49-F238E27FC236}">
                <a16:creationId xmlns:a16="http://schemas.microsoft.com/office/drawing/2014/main" id="{235CEA2C-8F17-700A-BCDC-B4EE513924D0}"/>
              </a:ext>
            </a:extLst>
          </p:cNvPr>
          <p:cNvSpPr/>
          <p:nvPr/>
        </p:nvSpPr>
        <p:spPr bwMode="gray">
          <a:xfrm>
            <a:off x="3422507" y="4765919"/>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みんかんほけん</a:t>
            </a:r>
          </a:p>
        </p:txBody>
      </p:sp>
      <p:sp>
        <p:nvSpPr>
          <p:cNvPr id="40" name="正方形/長方形 39">
            <a:extLst>
              <a:ext uri="{FF2B5EF4-FFF2-40B4-BE49-F238E27FC236}">
                <a16:creationId xmlns:a16="http://schemas.microsoft.com/office/drawing/2014/main" id="{E558E493-53BE-1C17-FC7F-A1DB3A6857DC}"/>
              </a:ext>
            </a:extLst>
          </p:cNvPr>
          <p:cNvSpPr/>
          <p:nvPr/>
        </p:nvSpPr>
        <p:spPr bwMode="gray">
          <a:xfrm>
            <a:off x="4580466" y="4765919"/>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ちが</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1" name="正方形/長方形 40">
            <a:extLst>
              <a:ext uri="{FF2B5EF4-FFF2-40B4-BE49-F238E27FC236}">
                <a16:creationId xmlns:a16="http://schemas.microsoft.com/office/drawing/2014/main" id="{404C0EEB-7B5F-D386-83A1-99D5BFC4B9C6}"/>
              </a:ext>
            </a:extLst>
          </p:cNvPr>
          <p:cNvSpPr/>
          <p:nvPr/>
        </p:nvSpPr>
        <p:spPr bwMode="gray">
          <a:xfrm>
            <a:off x="1939549" y="3312436"/>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ちょうこうれいしゃかい</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2" name="正方形/長方形 41">
            <a:extLst>
              <a:ext uri="{FF2B5EF4-FFF2-40B4-BE49-F238E27FC236}">
                <a16:creationId xmlns:a16="http://schemas.microsoft.com/office/drawing/2014/main" id="{BC15AD9D-077D-D169-4F6B-7FDDE7E40F77}"/>
              </a:ext>
            </a:extLst>
          </p:cNvPr>
          <p:cNvSpPr/>
          <p:nvPr/>
        </p:nvSpPr>
        <p:spPr bwMode="gray">
          <a:xfrm>
            <a:off x="3106845" y="3822311"/>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8" name="正方形/長方形 17">
            <a:extLst>
              <a:ext uri="{FF2B5EF4-FFF2-40B4-BE49-F238E27FC236}">
                <a16:creationId xmlns:a16="http://schemas.microsoft.com/office/drawing/2014/main" id="{F029999E-50B4-B237-C251-E7952208596B}"/>
              </a:ext>
            </a:extLst>
          </p:cNvPr>
          <p:cNvSpPr/>
          <p:nvPr/>
        </p:nvSpPr>
        <p:spPr bwMode="gray">
          <a:xfrm>
            <a:off x="5649762" y="4752641"/>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9" name="正方形/長方形 18">
            <a:extLst>
              <a:ext uri="{FF2B5EF4-FFF2-40B4-BE49-F238E27FC236}">
                <a16:creationId xmlns:a16="http://schemas.microsoft.com/office/drawing/2014/main" id="{6E5C0749-F3A0-FAED-7E57-A33E82AEC686}"/>
              </a:ext>
            </a:extLst>
          </p:cNvPr>
          <p:cNvSpPr/>
          <p:nvPr/>
        </p:nvSpPr>
        <p:spPr bwMode="gray">
          <a:xfrm>
            <a:off x="3677493" y="4271775"/>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386162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27" name="グラフ 26"/>
          <p:cNvGraphicFramePr>
            <a:graphicFrameLocks/>
          </p:cNvGraphicFramePr>
          <p:nvPr>
            <p:extLst>
              <p:ext uri="{D42A27DB-BD31-4B8C-83A1-F6EECF244321}">
                <p14:modId xmlns:p14="http://schemas.microsoft.com/office/powerpoint/2010/main" val="757493632"/>
              </p:ext>
            </p:extLst>
          </p:nvPr>
        </p:nvGraphicFramePr>
        <p:xfrm>
          <a:off x="-14901" y="1074277"/>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19456" y="816902"/>
            <a:ext cx="4279392" cy="369332"/>
          </a:xfrm>
          <a:prstGeom prst="rect">
            <a:avLst/>
          </a:prstGeom>
          <a:noFill/>
        </p:spPr>
        <p:txBody>
          <a:bodyPr wrap="square" rtlCol="0">
            <a:spAutoFit/>
          </a:bodyPr>
          <a:lstStyle/>
          <a:p>
            <a:r>
              <a:rPr kumimoji="1"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p:cNvSpPr txBox="1"/>
          <p:nvPr/>
        </p:nvSpPr>
        <p:spPr>
          <a:xfrm>
            <a:off x="0" y="6555555"/>
            <a:ext cx="83515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内閣府「高齢社会白書（全体版）」（令和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035514" y="1186234"/>
            <a:ext cx="592920" cy="4874334"/>
            <a:chOff x="5264901" y="1202133"/>
            <a:chExt cx="592920" cy="4874337"/>
          </a:xfrm>
        </p:grpSpPr>
        <p:sp>
          <p:nvSpPr>
            <p:cNvPr id="5" name="角丸四角形 4"/>
            <p:cNvSpPr/>
            <p:nvPr/>
          </p:nvSpPr>
          <p:spPr>
            <a:xfrm>
              <a:off x="5497821" y="1202133"/>
              <a:ext cx="360000" cy="4427991"/>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rot="2850801">
              <a:off x="5395785" y="5677002"/>
              <a:ext cx="268584"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8" name="テキスト ボックス 7"/>
          <p:cNvSpPr txBox="1"/>
          <p:nvPr/>
        </p:nvSpPr>
        <p:spPr>
          <a:xfrm>
            <a:off x="8516112" y="913295"/>
            <a:ext cx="621792"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2">
            <a:extLst>
              <a:ext uri="{FF2B5EF4-FFF2-40B4-BE49-F238E27FC236}">
                <a16:creationId xmlns:a16="http://schemas.microsoft.com/office/drawing/2014/main" id="{E34A80EE-CEC8-21F4-1418-5109CEFF014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10</a:t>
            </a:fld>
            <a:endParaRPr lang="ja-JP" altLang="en-US" dirty="0"/>
          </a:p>
        </p:txBody>
      </p:sp>
      <p:grpSp>
        <p:nvGrpSpPr>
          <p:cNvPr id="13" name="グループ化 12">
            <a:extLst>
              <a:ext uri="{FF2B5EF4-FFF2-40B4-BE49-F238E27FC236}">
                <a16:creationId xmlns:a16="http://schemas.microsoft.com/office/drawing/2014/main" id="{B64D5787-A968-7A28-B83C-C2FD0FD54AE9}"/>
              </a:ext>
            </a:extLst>
          </p:cNvPr>
          <p:cNvGrpSpPr/>
          <p:nvPr/>
        </p:nvGrpSpPr>
        <p:grpSpPr>
          <a:xfrm>
            <a:off x="2154828" y="1964020"/>
            <a:ext cx="5719216" cy="3253932"/>
            <a:chOff x="2154828" y="1964020"/>
            <a:chExt cx="5719216" cy="3253932"/>
          </a:xfrm>
        </p:grpSpPr>
        <p:sp>
          <p:nvSpPr>
            <p:cNvPr id="11" name="テキスト ボックス 10">
              <a:extLst>
                <a:ext uri="{FF2B5EF4-FFF2-40B4-BE49-F238E27FC236}">
                  <a16:creationId xmlns:a16="http://schemas.microsoft.com/office/drawing/2014/main" id="{9CB6AE5B-2E69-6DDF-B76F-70C328808254}"/>
                </a:ext>
              </a:extLst>
            </p:cNvPr>
            <p:cNvSpPr txBox="1"/>
            <p:nvPr/>
          </p:nvSpPr>
          <p:spPr>
            <a:xfrm>
              <a:off x="2154828" y="1964020"/>
              <a:ext cx="5719216" cy="206210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楕円 11">
              <a:extLst>
                <a:ext uri="{FF2B5EF4-FFF2-40B4-BE49-F238E27FC236}">
                  <a16:creationId xmlns:a16="http://schemas.microsoft.com/office/drawing/2014/main" id="{D48FFD36-676C-392F-21F0-0156889C3C3D}"/>
                </a:ext>
              </a:extLst>
            </p:cNvPr>
            <p:cNvSpPr/>
            <p:nvPr/>
          </p:nvSpPr>
          <p:spPr>
            <a:xfrm>
              <a:off x="5014436" y="4753077"/>
              <a:ext cx="824302" cy="464875"/>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正方形/長方形 6">
            <a:extLst>
              <a:ext uri="{FF2B5EF4-FFF2-40B4-BE49-F238E27FC236}">
                <a16:creationId xmlns:a16="http://schemas.microsoft.com/office/drawing/2014/main" id="{C88240E1-2DC1-02A0-E19E-266C7CAE76D7}"/>
              </a:ext>
            </a:extLst>
          </p:cNvPr>
          <p:cNvSpPr/>
          <p:nvPr/>
        </p:nvSpPr>
        <p:spPr>
          <a:xfrm>
            <a:off x="445032" y="39149"/>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C5DB733A-9EC7-D490-9F5A-A38DD3CAB624}"/>
              </a:ext>
            </a:extLst>
          </p:cNvPr>
          <p:cNvSpPr/>
          <p:nvPr/>
        </p:nvSpPr>
        <p:spPr>
          <a:xfrm>
            <a:off x="715388"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にほん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0" name="正方形/長方形 9">
            <a:extLst>
              <a:ext uri="{FF2B5EF4-FFF2-40B4-BE49-F238E27FC236}">
                <a16:creationId xmlns:a16="http://schemas.microsoft.com/office/drawing/2014/main" id="{1C0A3EBC-6F8B-BBFE-B198-0BB8F10A0DEE}"/>
              </a:ext>
            </a:extLst>
          </p:cNvPr>
          <p:cNvSpPr/>
          <p:nvPr/>
        </p:nvSpPr>
        <p:spPr>
          <a:xfrm>
            <a:off x="2097662" y="-77456"/>
            <a:ext cx="162704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しょうしこうれいか</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4BAE1C9B-BB69-4453-8A96-F7456EB4253B}"/>
              </a:ext>
            </a:extLst>
          </p:cNvPr>
          <p:cNvSpPr/>
          <p:nvPr/>
        </p:nvSpPr>
        <p:spPr>
          <a:xfrm>
            <a:off x="4176577"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げんじょう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5" name="正方形/長方形 14">
            <a:extLst>
              <a:ext uri="{FF2B5EF4-FFF2-40B4-BE49-F238E27FC236}">
                <a16:creationId xmlns:a16="http://schemas.microsoft.com/office/drawing/2014/main" id="{E4FB1E7D-05E5-47AA-3126-86F760E56F97}"/>
              </a:ext>
            </a:extLst>
          </p:cNvPr>
          <p:cNvSpPr/>
          <p:nvPr/>
        </p:nvSpPr>
        <p:spPr>
          <a:xfrm>
            <a:off x="5273211"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すいけい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6" name="テキスト ボックス 15">
            <a:extLst>
              <a:ext uri="{FF2B5EF4-FFF2-40B4-BE49-F238E27FC236}">
                <a16:creationId xmlns:a16="http://schemas.microsoft.com/office/drawing/2014/main" id="{6EE7D2E0-FAB1-C8E8-7AE5-D8AFAD32D6BB}"/>
              </a:ext>
            </a:extLst>
          </p:cNvPr>
          <p:cNvSpPr txBox="1"/>
          <p:nvPr/>
        </p:nvSpPr>
        <p:spPr>
          <a:xfrm>
            <a:off x="244623" y="689540"/>
            <a:ext cx="678166"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rPr>
              <a:t>じんこう</a:t>
            </a:r>
            <a:endParaRPr kumimoji="1" lang="ja-JP" altLang="en-US" sz="1100" b="1" dirty="0">
              <a:solidFill>
                <a:schemeClr val="tx2"/>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5652E4AE-D6C4-3C55-D5F5-3358AC425285}"/>
              </a:ext>
            </a:extLst>
          </p:cNvPr>
          <p:cNvSpPr txBox="1"/>
          <p:nvPr/>
        </p:nvSpPr>
        <p:spPr>
          <a:xfrm>
            <a:off x="861885" y="689540"/>
            <a:ext cx="678166" cy="261610"/>
          </a:xfrm>
          <a:prstGeom prst="rect">
            <a:avLst/>
          </a:prstGeom>
          <a:noFill/>
        </p:spPr>
        <p:txBody>
          <a:bodyPr wrap="square" rtlCol="0">
            <a:spAutoFit/>
          </a:bodyPr>
          <a:lstStyle/>
          <a:p>
            <a:r>
              <a:rPr kumimoji="1" lang="ja-JP" altLang="en-US" sz="1100" b="1" dirty="0">
                <a:solidFill>
                  <a:schemeClr val="tx2"/>
                </a:solidFill>
                <a:latin typeface="Meiryo UI" panose="020B0604030504040204" pitchFamily="50" charset="-128"/>
                <a:ea typeface="Meiryo UI" panose="020B0604030504040204" pitchFamily="50" charset="-128"/>
              </a:rPr>
              <a:t>たい</a:t>
            </a:r>
          </a:p>
        </p:txBody>
      </p:sp>
      <p:sp>
        <p:nvSpPr>
          <p:cNvPr id="18" name="テキスト ボックス 17">
            <a:extLst>
              <a:ext uri="{FF2B5EF4-FFF2-40B4-BE49-F238E27FC236}">
                <a16:creationId xmlns:a16="http://schemas.microsoft.com/office/drawing/2014/main" id="{9364F2E6-706E-23F4-BF26-89151E2FC30C}"/>
              </a:ext>
            </a:extLst>
          </p:cNvPr>
          <p:cNvSpPr txBox="1"/>
          <p:nvPr/>
        </p:nvSpPr>
        <p:spPr>
          <a:xfrm>
            <a:off x="1489129" y="689540"/>
            <a:ext cx="1460412"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rPr>
              <a:t>かくねんれいそう</a:t>
            </a:r>
            <a:endParaRPr kumimoji="1" lang="ja-JP" altLang="en-US" sz="1100" b="1" dirty="0">
              <a:solidFill>
                <a:schemeClr val="tx2"/>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3265CFF-4485-86F2-5A55-0D743F22A557}"/>
              </a:ext>
            </a:extLst>
          </p:cNvPr>
          <p:cNvSpPr txBox="1"/>
          <p:nvPr/>
        </p:nvSpPr>
        <p:spPr>
          <a:xfrm>
            <a:off x="2583948" y="689540"/>
            <a:ext cx="917335"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rPr>
              <a:t>わりあい</a:t>
            </a:r>
            <a:endParaRPr kumimoji="1" lang="ja-JP" altLang="en-US" sz="1100" b="1" dirty="0">
              <a:solidFill>
                <a:schemeClr val="tx2"/>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F0D1FE9-87A0-6680-046B-D035C2557AF8}"/>
              </a:ext>
            </a:extLst>
          </p:cNvPr>
          <p:cNvSpPr txBox="1"/>
          <p:nvPr/>
        </p:nvSpPr>
        <p:spPr>
          <a:xfrm>
            <a:off x="7126957" y="6059895"/>
            <a:ext cx="1352293" cy="215444"/>
          </a:xfrm>
          <a:prstGeom prst="rect">
            <a:avLst/>
          </a:prstGeom>
          <a:noFill/>
          <a:ln>
            <a:noFill/>
          </a:ln>
        </p:spPr>
        <p:txBody>
          <a:bodyPr wrap="square" rtlCol="0">
            <a:spAutoFit/>
          </a:bodyPr>
          <a:lstStyle/>
          <a:p>
            <a:r>
              <a:rPr lang="ja-JP" altLang="en-US" sz="800" dirty="0">
                <a:latin typeface="Meiryo UI" panose="020B0604030504040204" pitchFamily="50" charset="-128"/>
                <a:ea typeface="Meiryo UI" panose="020B0604030504040204" pitchFamily="50" charset="-128"/>
              </a:rPr>
              <a:t>ねんしょうじんこう</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A7F6870-70F1-9035-33B8-029122A7CC1C}"/>
              </a:ext>
            </a:extLst>
          </p:cNvPr>
          <p:cNvSpPr txBox="1"/>
          <p:nvPr/>
        </p:nvSpPr>
        <p:spPr>
          <a:xfrm>
            <a:off x="4531056" y="6059895"/>
            <a:ext cx="1230833" cy="215444"/>
          </a:xfrm>
          <a:prstGeom prst="rect">
            <a:avLst/>
          </a:prstGeom>
          <a:noFill/>
          <a:ln>
            <a:noFill/>
          </a:ln>
        </p:spPr>
        <p:txBody>
          <a:bodyPr wrap="square" rtlCol="0">
            <a:spAutoFit/>
          </a:bodyPr>
          <a:lstStyle/>
          <a:p>
            <a:r>
              <a:rPr lang="ja-JP" altLang="en-US" sz="800" dirty="0">
                <a:latin typeface="Meiryo UI" panose="020B0604030504040204" pitchFamily="50" charset="-128"/>
                <a:ea typeface="Meiryo UI" panose="020B0604030504040204" pitchFamily="50" charset="-128"/>
              </a:rPr>
              <a:t>せいさんねんれいじんこう</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0368D203-5F0A-7460-50FD-D89D6AC62BFB}"/>
              </a:ext>
            </a:extLst>
          </p:cNvPr>
          <p:cNvSpPr txBox="1"/>
          <p:nvPr/>
        </p:nvSpPr>
        <p:spPr>
          <a:xfrm>
            <a:off x="2158390" y="6059895"/>
            <a:ext cx="797221" cy="215444"/>
          </a:xfrm>
          <a:prstGeom prst="rect">
            <a:avLst/>
          </a:prstGeom>
          <a:noFill/>
          <a:ln>
            <a:noFill/>
          </a:ln>
        </p:spPr>
        <p:txBody>
          <a:bodyPr wrap="square" rtlCol="0">
            <a:spAutoFit/>
          </a:bodyPr>
          <a:lstStyle/>
          <a:p>
            <a:r>
              <a:rPr lang="ja-JP" altLang="en-US" sz="800" dirty="0">
                <a:latin typeface="Meiryo UI" panose="020B0604030504040204" pitchFamily="50" charset="-128"/>
                <a:ea typeface="Meiryo UI" panose="020B0604030504040204" pitchFamily="50" charset="-128"/>
              </a:rPr>
              <a:t>ろうねんじんこう</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38633A6-7A8A-D84C-FDC1-044D03B24BC4}"/>
              </a:ext>
            </a:extLst>
          </p:cNvPr>
          <p:cNvSpPr txBox="1"/>
          <p:nvPr/>
        </p:nvSpPr>
        <p:spPr>
          <a:xfrm>
            <a:off x="2497797" y="1905037"/>
            <a:ext cx="1627049" cy="261610"/>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こうれいしゃ</a:t>
            </a:r>
            <a:endParaRPr lang="ja-JP" altLang="en-US" sz="1050" dirty="0"/>
          </a:p>
        </p:txBody>
      </p:sp>
      <p:sp>
        <p:nvSpPr>
          <p:cNvPr id="29" name="テキスト ボックス 28">
            <a:extLst>
              <a:ext uri="{FF2B5EF4-FFF2-40B4-BE49-F238E27FC236}">
                <a16:creationId xmlns:a16="http://schemas.microsoft.com/office/drawing/2014/main" id="{AAB08D22-2692-0122-094C-5DFE988FFEA3}"/>
              </a:ext>
            </a:extLst>
          </p:cNvPr>
          <p:cNvSpPr txBox="1"/>
          <p:nvPr/>
        </p:nvSpPr>
        <p:spPr>
          <a:xfrm>
            <a:off x="4428665" y="1898046"/>
            <a:ext cx="1627049" cy="261610"/>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さい　　　いじょう</a:t>
            </a:r>
            <a:endParaRPr lang="ja-JP" altLang="en-US" sz="1050" dirty="0"/>
          </a:p>
        </p:txBody>
      </p:sp>
      <p:sp>
        <p:nvSpPr>
          <p:cNvPr id="30" name="テキスト ボックス 29">
            <a:extLst>
              <a:ext uri="{FF2B5EF4-FFF2-40B4-BE49-F238E27FC236}">
                <a16:creationId xmlns:a16="http://schemas.microsoft.com/office/drawing/2014/main" id="{F55830FC-3779-AB29-B260-CA44DDFAC74E}"/>
              </a:ext>
            </a:extLst>
          </p:cNvPr>
          <p:cNvSpPr txBox="1"/>
          <p:nvPr/>
        </p:nvSpPr>
        <p:spPr>
          <a:xfrm>
            <a:off x="6481212" y="1898046"/>
            <a:ext cx="1627049" cy="261610"/>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わりあい</a:t>
            </a:r>
            <a:endParaRPr lang="ja-JP" altLang="en-US" sz="1050" dirty="0"/>
          </a:p>
        </p:txBody>
      </p:sp>
      <p:sp>
        <p:nvSpPr>
          <p:cNvPr id="31" name="テキスト ボックス 30">
            <a:extLst>
              <a:ext uri="{FF2B5EF4-FFF2-40B4-BE49-F238E27FC236}">
                <a16:creationId xmlns:a16="http://schemas.microsoft.com/office/drawing/2014/main" id="{E930F4DC-A0BE-BE37-2908-B020961978DF}"/>
              </a:ext>
            </a:extLst>
          </p:cNvPr>
          <p:cNvSpPr txBox="1"/>
          <p:nvPr/>
        </p:nvSpPr>
        <p:spPr>
          <a:xfrm>
            <a:off x="5006563" y="2393830"/>
            <a:ext cx="2317026"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こうれいか　　　　　　しゃかい</a:t>
            </a:r>
            <a:endParaRPr lang="ja-JP" altLang="en-US" sz="1050" dirty="0"/>
          </a:p>
        </p:txBody>
      </p:sp>
      <p:sp>
        <p:nvSpPr>
          <p:cNvPr id="33" name="テキスト ボックス 32">
            <a:extLst>
              <a:ext uri="{FF2B5EF4-FFF2-40B4-BE49-F238E27FC236}">
                <a16:creationId xmlns:a16="http://schemas.microsoft.com/office/drawing/2014/main" id="{7B5FDD16-959B-D52D-B489-80E0C4488F81}"/>
              </a:ext>
            </a:extLst>
          </p:cNvPr>
          <p:cNvSpPr txBox="1"/>
          <p:nvPr/>
        </p:nvSpPr>
        <p:spPr>
          <a:xfrm>
            <a:off x="5006563" y="2883030"/>
            <a:ext cx="2317026"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こうれい　　　しゃかい</a:t>
            </a:r>
            <a:endParaRPr lang="ja-JP" altLang="en-US" sz="1050" dirty="0"/>
          </a:p>
        </p:txBody>
      </p:sp>
      <p:sp>
        <p:nvSpPr>
          <p:cNvPr id="34" name="テキスト ボックス 33">
            <a:extLst>
              <a:ext uri="{FF2B5EF4-FFF2-40B4-BE49-F238E27FC236}">
                <a16:creationId xmlns:a16="http://schemas.microsoft.com/office/drawing/2014/main" id="{861ED043-8C2E-EB59-8761-5E5361B21424}"/>
              </a:ext>
            </a:extLst>
          </p:cNvPr>
          <p:cNvSpPr txBox="1"/>
          <p:nvPr/>
        </p:nvSpPr>
        <p:spPr>
          <a:xfrm>
            <a:off x="5032873" y="3366311"/>
            <a:ext cx="2317026" cy="253916"/>
          </a:xfrm>
          <a:prstGeom prst="rect">
            <a:avLst/>
          </a:prstGeom>
          <a:noFill/>
        </p:spPr>
        <p:txBody>
          <a:bodyPr wrap="square">
            <a:spAutoFit/>
          </a:bodyPr>
          <a:lstStyle/>
          <a:p>
            <a:r>
              <a:rPr lang="ja-JP" altLang="en-US" sz="1050" b="1" dirty="0">
                <a:solidFill>
                  <a:srgbClr val="FF0000"/>
                </a:solidFill>
                <a:latin typeface="Meiryo UI" panose="020B0604030504040204" pitchFamily="50" charset="-128"/>
                <a:ea typeface="Meiryo UI" panose="020B0604030504040204" pitchFamily="50" charset="-128"/>
              </a:rPr>
              <a:t>　　　ちょうこうれい　　　しゃかい</a:t>
            </a:r>
            <a:endParaRPr lang="ja-JP" altLang="en-US" sz="1050" dirty="0">
              <a:solidFill>
                <a:srgbClr val="FF0000"/>
              </a:solidFill>
            </a:endParaRPr>
          </a:p>
        </p:txBody>
      </p:sp>
      <p:sp>
        <p:nvSpPr>
          <p:cNvPr id="35" name="テキスト ボックス 34">
            <a:extLst>
              <a:ext uri="{FF2B5EF4-FFF2-40B4-BE49-F238E27FC236}">
                <a16:creationId xmlns:a16="http://schemas.microsoft.com/office/drawing/2014/main" id="{10961892-DEE2-88C4-C9FC-6C5F302D5094}"/>
              </a:ext>
            </a:extLst>
          </p:cNvPr>
          <p:cNvSpPr txBox="1"/>
          <p:nvPr/>
        </p:nvSpPr>
        <p:spPr>
          <a:xfrm>
            <a:off x="3140456" y="3366311"/>
            <a:ext cx="1043113" cy="253916"/>
          </a:xfrm>
          <a:prstGeom prst="rect">
            <a:avLst/>
          </a:prstGeom>
          <a:noFill/>
        </p:spPr>
        <p:txBody>
          <a:bodyPr wrap="square">
            <a:spAutoFit/>
          </a:bodyPr>
          <a:lstStyle/>
          <a:p>
            <a:r>
              <a:rPr lang="ja-JP" altLang="en-US" sz="1050" b="1" dirty="0">
                <a:solidFill>
                  <a:srgbClr val="FF0000"/>
                </a:solidFill>
                <a:latin typeface="Meiryo UI" panose="020B0604030504040204" pitchFamily="50" charset="-128"/>
                <a:ea typeface="Meiryo UI" panose="020B0604030504040204" pitchFamily="50" charset="-128"/>
              </a:rPr>
              <a:t>　　　ちょう</a:t>
            </a:r>
            <a:endParaRPr lang="ja-JP" altLang="en-US" sz="1050" dirty="0">
              <a:solidFill>
                <a:srgbClr val="FF0000"/>
              </a:solidFill>
            </a:endParaRPr>
          </a:p>
        </p:txBody>
      </p:sp>
      <p:sp>
        <p:nvSpPr>
          <p:cNvPr id="36" name="テキスト ボックス 35">
            <a:extLst>
              <a:ext uri="{FF2B5EF4-FFF2-40B4-BE49-F238E27FC236}">
                <a16:creationId xmlns:a16="http://schemas.microsoft.com/office/drawing/2014/main" id="{17FE6022-66B3-C27A-354F-59EF7DDDC644}"/>
              </a:ext>
            </a:extLst>
          </p:cNvPr>
          <p:cNvSpPr txBox="1"/>
          <p:nvPr/>
        </p:nvSpPr>
        <p:spPr>
          <a:xfrm>
            <a:off x="3188006" y="2884891"/>
            <a:ext cx="1043113"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ちょう</a:t>
            </a:r>
            <a:endParaRPr lang="ja-JP" altLang="en-US" sz="1050" dirty="0">
              <a:solidFill>
                <a:schemeClr val="tx2">
                  <a:lumMod val="75000"/>
                </a:schemeClr>
              </a:solidFill>
            </a:endParaRPr>
          </a:p>
        </p:txBody>
      </p:sp>
      <p:sp>
        <p:nvSpPr>
          <p:cNvPr id="37" name="テキスト ボックス 36">
            <a:extLst>
              <a:ext uri="{FF2B5EF4-FFF2-40B4-BE49-F238E27FC236}">
                <a16:creationId xmlns:a16="http://schemas.microsoft.com/office/drawing/2014/main" id="{B803C538-E7F4-1AB5-DFB8-F7C50034F37F}"/>
              </a:ext>
            </a:extLst>
          </p:cNvPr>
          <p:cNvSpPr txBox="1"/>
          <p:nvPr/>
        </p:nvSpPr>
        <p:spPr>
          <a:xfrm>
            <a:off x="2910653" y="2395826"/>
            <a:ext cx="1043113"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ちょう</a:t>
            </a:r>
            <a:endParaRPr lang="ja-JP" altLang="en-US" sz="1050" dirty="0">
              <a:solidFill>
                <a:schemeClr val="tx2">
                  <a:lumMod val="75000"/>
                </a:schemeClr>
              </a:solidFill>
            </a:endParaRPr>
          </a:p>
        </p:txBody>
      </p:sp>
    </p:spTree>
    <p:extLst>
      <p:ext uri="{BB962C8B-B14F-4D97-AF65-F5344CB8AC3E}">
        <p14:creationId xmlns:p14="http://schemas.microsoft.com/office/powerpoint/2010/main" val="34835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1"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248246" y="786703"/>
            <a:ext cx="8438554"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27253"/>
                    <a:gd name="adj2" fmla="val 6167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59430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4943" y="1411174"/>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4"/>
          <a:stretch>
            <a:fillRect/>
          </a:stretch>
        </p:blipFill>
        <p:spPr>
          <a:xfrm>
            <a:off x="4144276" y="3051022"/>
            <a:ext cx="2405558" cy="1547776"/>
          </a:xfrm>
          <a:prstGeom prst="rect">
            <a:avLst/>
          </a:prstGeom>
        </p:spPr>
      </p:pic>
      <p:pic>
        <p:nvPicPr>
          <p:cNvPr id="30" name="図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177" y="1351901"/>
            <a:ext cx="1539734" cy="1429360"/>
          </a:xfrm>
          <a:prstGeom prst="rect">
            <a:avLst/>
          </a:prstGeom>
        </p:spPr>
      </p:pic>
      <p:pic>
        <p:nvPicPr>
          <p:cNvPr id="28" name="図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7956" y="2068396"/>
            <a:ext cx="1743494" cy="1625607"/>
          </a:xfrm>
          <a:prstGeom prst="rect">
            <a:avLst/>
          </a:prstGeom>
        </p:spPr>
      </p:pic>
      <p:pic>
        <p:nvPicPr>
          <p:cNvPr id="29" name="図 2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7259" y="2872124"/>
            <a:ext cx="943793" cy="1383179"/>
          </a:xfrm>
          <a:prstGeom prst="rect">
            <a:avLst/>
          </a:prstGeom>
        </p:spPr>
      </p:pic>
      <p:pic>
        <p:nvPicPr>
          <p:cNvPr id="21" name="図 20">
            <a:extLst>
              <a:ext uri="{FF2B5EF4-FFF2-40B4-BE49-F238E27FC236}">
                <a16:creationId xmlns:a16="http://schemas.microsoft.com/office/drawing/2014/main" id="{BA6A45BA-CBC5-49CA-84E3-0FA8C800B9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66418" y="1478543"/>
            <a:ext cx="1196972" cy="1728960"/>
          </a:xfrm>
          <a:prstGeom prst="rect">
            <a:avLst/>
          </a:prstGeom>
        </p:spPr>
      </p:pic>
      <p:sp>
        <p:nvSpPr>
          <p:cNvPr id="3" name="スライド番号プレースホルダー 2">
            <a:extLst>
              <a:ext uri="{FF2B5EF4-FFF2-40B4-BE49-F238E27FC236}">
                <a16:creationId xmlns:a16="http://schemas.microsoft.com/office/drawing/2014/main" id="{2CACF1D3-E400-473E-B564-C6C2A9EB180A}"/>
              </a:ext>
            </a:extLst>
          </p:cNvPr>
          <p:cNvSpPr>
            <a:spLocks noGrp="1"/>
          </p:cNvSpPr>
          <p:nvPr>
            <p:ph type="sldNum" sz="quarter" idx="12"/>
          </p:nvPr>
        </p:nvSpPr>
        <p:spPr/>
        <p:txBody>
          <a:bodyPr/>
          <a:lstStyle/>
          <a:p>
            <a:fld id="{E1D7E502-7D6F-49F2-8D91-33EB17385912}" type="slidenum">
              <a:rPr lang="ja-JP" altLang="en-US" smtClean="0"/>
              <a:pPr/>
              <a:t>11</a:t>
            </a:fld>
            <a:endParaRPr lang="ja-JP" altLang="en-US" dirty="0"/>
          </a:p>
        </p:txBody>
      </p:sp>
      <p:pic>
        <p:nvPicPr>
          <p:cNvPr id="7" name="図 6" descr="ロゴ&#10;&#10;中程度の精度で自動的に生成された説明">
            <a:extLst>
              <a:ext uri="{FF2B5EF4-FFF2-40B4-BE49-F238E27FC236}">
                <a16:creationId xmlns:a16="http://schemas.microsoft.com/office/drawing/2014/main" id="{8DE09E54-780D-7B7F-25CE-A7E79254D03F}"/>
              </a:ext>
            </a:extLst>
          </p:cNvPr>
          <p:cNvPicPr>
            <a:picLocks noChangeAspect="1"/>
          </p:cNvPicPr>
          <p:nvPr/>
        </p:nvPicPr>
        <p:blipFill>
          <a:blip r:embed="rId9"/>
          <a:stretch>
            <a:fillRect/>
          </a:stretch>
        </p:blipFill>
        <p:spPr>
          <a:xfrm>
            <a:off x="2243960" y="3297684"/>
            <a:ext cx="1843832" cy="1159627"/>
          </a:xfrm>
          <a:prstGeom prst="rect">
            <a:avLst/>
          </a:prstGeom>
        </p:spPr>
      </p:pic>
      <p:sp>
        <p:nvSpPr>
          <p:cNvPr id="11" name="正方形/長方形 10">
            <a:extLst>
              <a:ext uri="{FF2B5EF4-FFF2-40B4-BE49-F238E27FC236}">
                <a16:creationId xmlns:a16="http://schemas.microsoft.com/office/drawing/2014/main" id="{339C5F7A-CF0D-8ACA-C649-D0DECCF561D9}"/>
              </a:ext>
            </a:extLst>
          </p:cNvPr>
          <p:cNvSpPr/>
          <p:nvPr/>
        </p:nvSpPr>
        <p:spPr>
          <a:xfrm>
            <a:off x="665054"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じんせい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28E16174-170D-C0AD-6651-5F5A175E0CAE}"/>
              </a:ext>
            </a:extLst>
          </p:cNvPr>
          <p:cNvSpPr/>
          <p:nvPr/>
        </p:nvSpPr>
        <p:spPr>
          <a:xfrm>
            <a:off x="248246" y="5698059"/>
            <a:ext cx="6139844"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よね。どんなリスクがあるか、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見てみよう。</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4" name="正方形/長方形 13">
            <a:extLst>
              <a:ext uri="{FF2B5EF4-FFF2-40B4-BE49-F238E27FC236}">
                <a16:creationId xmlns:a16="http://schemas.microsoft.com/office/drawing/2014/main" id="{97AE2018-B06A-5571-68C8-0B91AA4D6B88}"/>
              </a:ext>
            </a:extLst>
          </p:cNvPr>
          <p:cNvSpPr/>
          <p:nvPr/>
        </p:nvSpPr>
        <p:spPr bwMode="gray">
          <a:xfrm>
            <a:off x="239857" y="5012129"/>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じんせい</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6" name="正方形/長方形 15">
            <a:extLst>
              <a:ext uri="{FF2B5EF4-FFF2-40B4-BE49-F238E27FC236}">
                <a16:creationId xmlns:a16="http://schemas.microsoft.com/office/drawing/2014/main" id="{66B3C9BC-6C42-00CC-22E6-F51822712AA5}"/>
              </a:ext>
            </a:extLst>
          </p:cNvPr>
          <p:cNvSpPr/>
          <p:nvPr/>
        </p:nvSpPr>
        <p:spPr bwMode="gray">
          <a:xfrm>
            <a:off x="1907496" y="5012129"/>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いろいろ</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7" name="正方形/長方形 16">
            <a:extLst>
              <a:ext uri="{FF2B5EF4-FFF2-40B4-BE49-F238E27FC236}">
                <a16:creationId xmlns:a16="http://schemas.microsoft.com/office/drawing/2014/main" id="{7FBB6B13-DE99-4D5F-8506-F1AD71DE3AB6}"/>
              </a:ext>
            </a:extLst>
          </p:cNvPr>
          <p:cNvSpPr/>
          <p:nvPr/>
        </p:nvSpPr>
        <p:spPr bwMode="gray">
          <a:xfrm>
            <a:off x="-26683" y="610485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30072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7828" y="0"/>
            <a:ext cx="9151827"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2.</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リスクについて考えよう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BE2A4EF-6283-4C42-B836-629BA4119FAB}"/>
              </a:ext>
            </a:extLst>
          </p:cNvPr>
          <p:cNvSpPr>
            <a:spLocks noGrp="1"/>
          </p:cNvSpPr>
          <p:nvPr>
            <p:ph type="sldNum" sz="quarter" idx="12"/>
          </p:nvPr>
        </p:nvSpPr>
        <p:spPr/>
        <p:txBody>
          <a:bodyPr/>
          <a:lstStyle/>
          <a:p>
            <a:fld id="{E1D7E502-7D6F-49F2-8D91-33EB17385912}" type="slidenum">
              <a:rPr lang="ja-JP" altLang="en-US" smtClean="0"/>
              <a:pPr/>
              <a:t>12</a:t>
            </a:fld>
            <a:endParaRPr lang="ja-JP" altLang="en-US" dirty="0"/>
          </a:p>
        </p:txBody>
      </p:sp>
      <p:sp>
        <p:nvSpPr>
          <p:cNvPr id="3" name="正方形/長方形 2">
            <a:extLst>
              <a:ext uri="{FF2B5EF4-FFF2-40B4-BE49-F238E27FC236}">
                <a16:creationId xmlns:a16="http://schemas.microsoft.com/office/drawing/2014/main" id="{AF10FD5E-335A-9FB6-875E-37EF7866EDA4}"/>
              </a:ext>
            </a:extLst>
          </p:cNvPr>
          <p:cNvSpPr/>
          <p:nvPr/>
        </p:nvSpPr>
        <p:spPr bwMode="gray">
          <a:xfrm>
            <a:off x="4603517" y="2378771"/>
            <a:ext cx="3242209"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spTree>
    <p:extLst>
      <p:ext uri="{BB962C8B-B14F-4D97-AF65-F5344CB8AC3E}">
        <p14:creationId xmlns:p14="http://schemas.microsoft.com/office/powerpoint/2010/main" val="257588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789819"/>
            <a:ext cx="2493818" cy="2306022"/>
            <a:chOff x="5018363" y="4266919"/>
            <a:chExt cx="2493818" cy="230602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2084516"/>
            <a:ext cx="2493818" cy="2008988"/>
            <a:chOff x="547664" y="1942276"/>
            <a:chExt cx="2493818" cy="2008988"/>
          </a:xfrm>
        </p:grpSpPr>
        <p:pic>
          <p:nvPicPr>
            <p:cNvPr id="5" name="図 4"/>
            <p:cNvPicPr>
              <a:picLocks noChangeAspect="1"/>
            </p:cNvPicPr>
            <p:nvPr/>
          </p:nvPicPr>
          <p:blipFill>
            <a:blip r:embed="rId4"/>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5"/>
            <a:ext cx="2493818" cy="2326508"/>
            <a:chOff x="3324736" y="1624360"/>
            <a:chExt cx="2493818" cy="2326508"/>
          </a:xfrm>
        </p:grpSpPr>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201414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31" name="テキスト ボックス 30">
            <a:extLst>
              <a:ext uri="{FF2B5EF4-FFF2-40B4-BE49-F238E27FC236}">
                <a16:creationId xmlns:a16="http://schemas.microsoft.com/office/drawing/2014/main" id="{0B52A0EE-23F2-17E4-9B6D-B955B07E45F8}"/>
              </a:ext>
            </a:extLst>
          </p:cNvPr>
          <p:cNvSpPr txBox="1"/>
          <p:nvPr/>
        </p:nvSpPr>
        <p:spPr>
          <a:xfrm>
            <a:off x="188482" y="734789"/>
            <a:ext cx="8864077" cy="1314719"/>
          </a:xfrm>
          <a:prstGeom prst="rect">
            <a:avLst/>
          </a:prstGeom>
          <a:noFill/>
        </p:spPr>
        <p:txBody>
          <a:bodyPr wrap="square">
            <a:spAutoFit/>
          </a:bodyPr>
          <a:lstStyle/>
          <a:p>
            <a:pPr>
              <a:lnSpc>
                <a:spcPct val="110000"/>
              </a:lnSpc>
            </a:pP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起きてほしくないことで、起きると</a:t>
            </a:r>
          </a:p>
          <a:p>
            <a:pPr>
              <a:lnSpc>
                <a:spcPct val="110000"/>
              </a:lnSpc>
            </a:pPr>
            <a:r>
              <a:rPr lang="ja-JP" altLang="en-US" sz="3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お金がかかること</a:t>
            </a:r>
            <a:endParaRPr lang="en-US" altLang="ja-JP" sz="3800" b="1" u="sng"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9" name="正方形/長方形 28">
            <a:extLst>
              <a:ext uri="{FF2B5EF4-FFF2-40B4-BE49-F238E27FC236}">
                <a16:creationId xmlns:a16="http://schemas.microsoft.com/office/drawing/2014/main" id="{47EE2D24-924E-AD18-5FB7-9E25BFA804C4}"/>
              </a:ext>
            </a:extLst>
          </p:cNvPr>
          <p:cNvSpPr/>
          <p:nvPr/>
        </p:nvSpPr>
        <p:spPr>
          <a:xfrm>
            <a:off x="2154259" y="-8216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なに</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テキスト ボックス 29">
            <a:extLst>
              <a:ext uri="{FF2B5EF4-FFF2-40B4-BE49-F238E27FC236}">
                <a16:creationId xmlns:a16="http://schemas.microsoft.com/office/drawing/2014/main" id="{4C186314-DEDC-E281-05A9-6795A0B75DCF}"/>
              </a:ext>
            </a:extLst>
          </p:cNvPr>
          <p:cNvSpPr txBox="1"/>
          <p:nvPr/>
        </p:nvSpPr>
        <p:spPr>
          <a:xfrm>
            <a:off x="369453" y="646040"/>
            <a:ext cx="645488"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a:t>
            </a:r>
          </a:p>
        </p:txBody>
      </p:sp>
      <p:sp>
        <p:nvSpPr>
          <p:cNvPr id="39" name="テキスト ボックス 38">
            <a:extLst>
              <a:ext uri="{FF2B5EF4-FFF2-40B4-BE49-F238E27FC236}">
                <a16:creationId xmlns:a16="http://schemas.microsoft.com/office/drawing/2014/main" id="{6B840100-8EAF-C906-42A0-2D464AAEFF89}"/>
              </a:ext>
            </a:extLst>
          </p:cNvPr>
          <p:cNvSpPr txBox="1"/>
          <p:nvPr/>
        </p:nvSpPr>
        <p:spPr>
          <a:xfrm>
            <a:off x="4954566" y="646040"/>
            <a:ext cx="645488"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a:t>
            </a:r>
          </a:p>
        </p:txBody>
      </p:sp>
      <p:sp>
        <p:nvSpPr>
          <p:cNvPr id="40" name="テキスト ボックス 39">
            <a:extLst>
              <a:ext uri="{FF2B5EF4-FFF2-40B4-BE49-F238E27FC236}">
                <a16:creationId xmlns:a16="http://schemas.microsoft.com/office/drawing/2014/main" id="{2E828795-B675-3782-2F99-51E29476ADDA}"/>
              </a:ext>
            </a:extLst>
          </p:cNvPr>
          <p:cNvSpPr txBox="1"/>
          <p:nvPr/>
        </p:nvSpPr>
        <p:spPr>
          <a:xfrm>
            <a:off x="5831266" y="1259350"/>
            <a:ext cx="645488"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かね</a:t>
            </a:r>
          </a:p>
        </p:txBody>
      </p:sp>
      <p:sp>
        <p:nvSpPr>
          <p:cNvPr id="41" name="正方形/長方形 40">
            <a:extLst>
              <a:ext uri="{FF2B5EF4-FFF2-40B4-BE49-F238E27FC236}">
                <a16:creationId xmlns:a16="http://schemas.microsoft.com/office/drawing/2014/main" id="{FC17C495-189F-9980-9B1F-33E41F1C8A73}"/>
              </a:ext>
            </a:extLst>
          </p:cNvPr>
          <p:cNvSpPr/>
          <p:nvPr/>
        </p:nvSpPr>
        <p:spPr bwMode="gray">
          <a:xfrm>
            <a:off x="836575" y="4046308"/>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こうつうじこ</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nvGrpSpPr>
          <p:cNvPr id="42" name="グループ化 41">
            <a:extLst>
              <a:ext uri="{FF2B5EF4-FFF2-40B4-BE49-F238E27FC236}">
                <a16:creationId xmlns:a16="http://schemas.microsoft.com/office/drawing/2014/main" id="{941633E7-4E94-5105-6660-FB7D976BB6F2}"/>
              </a:ext>
            </a:extLst>
          </p:cNvPr>
          <p:cNvGrpSpPr/>
          <p:nvPr/>
        </p:nvGrpSpPr>
        <p:grpSpPr>
          <a:xfrm>
            <a:off x="5248190" y="6558922"/>
            <a:ext cx="2062237" cy="276999"/>
            <a:chOff x="3568021" y="4074235"/>
            <a:chExt cx="2062237" cy="276999"/>
          </a:xfrm>
        </p:grpSpPr>
        <p:sp>
          <p:nvSpPr>
            <p:cNvPr id="43" name="正方形/長方形 42">
              <a:extLst>
                <a:ext uri="{FF2B5EF4-FFF2-40B4-BE49-F238E27FC236}">
                  <a16:creationId xmlns:a16="http://schemas.microsoft.com/office/drawing/2014/main" id="{219B83FE-54BD-FE84-C9C2-6EFDD4C53923}"/>
                </a:ext>
              </a:extLst>
            </p:cNvPr>
            <p:cNvSpPr/>
            <p:nvPr/>
          </p:nvSpPr>
          <p:spPr bwMode="gray">
            <a:xfrm>
              <a:off x="3568021" y="4074235"/>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さいふ</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4" name="正方形/長方形 43">
              <a:extLst>
                <a:ext uri="{FF2B5EF4-FFF2-40B4-BE49-F238E27FC236}">
                  <a16:creationId xmlns:a16="http://schemas.microsoft.com/office/drawing/2014/main" id="{0606FEA6-6B34-174A-3120-B8E097FA00DA}"/>
                </a:ext>
              </a:extLst>
            </p:cNvPr>
            <p:cNvSpPr/>
            <p:nvPr/>
          </p:nvSpPr>
          <p:spPr bwMode="gray">
            <a:xfrm>
              <a:off x="4431343" y="4074235"/>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ふんしつ</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grpSp>
        <p:nvGrpSpPr>
          <p:cNvPr id="45" name="グループ化 44">
            <a:extLst>
              <a:ext uri="{FF2B5EF4-FFF2-40B4-BE49-F238E27FC236}">
                <a16:creationId xmlns:a16="http://schemas.microsoft.com/office/drawing/2014/main" id="{4403033C-9054-6AD4-D10B-06C1D7CA3845}"/>
              </a:ext>
            </a:extLst>
          </p:cNvPr>
          <p:cNvGrpSpPr/>
          <p:nvPr/>
        </p:nvGrpSpPr>
        <p:grpSpPr>
          <a:xfrm>
            <a:off x="6344405" y="4087252"/>
            <a:ext cx="2232637" cy="276999"/>
            <a:chOff x="6321367" y="4074235"/>
            <a:chExt cx="2232637" cy="276999"/>
          </a:xfrm>
        </p:grpSpPr>
        <p:sp>
          <p:nvSpPr>
            <p:cNvPr id="46" name="正方形/長方形 45">
              <a:extLst>
                <a:ext uri="{FF2B5EF4-FFF2-40B4-BE49-F238E27FC236}">
                  <a16:creationId xmlns:a16="http://schemas.microsoft.com/office/drawing/2014/main" id="{6A0E5735-5BBA-8014-5AF0-80352F494713}"/>
                </a:ext>
              </a:extLst>
            </p:cNvPr>
            <p:cNvSpPr/>
            <p:nvPr/>
          </p:nvSpPr>
          <p:spPr bwMode="gray">
            <a:xfrm>
              <a:off x="6321367" y="4074235"/>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じてんしゃ</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7" name="正方形/長方形 46">
              <a:extLst>
                <a:ext uri="{FF2B5EF4-FFF2-40B4-BE49-F238E27FC236}">
                  <a16:creationId xmlns:a16="http://schemas.microsoft.com/office/drawing/2014/main" id="{B1FE5F02-E9A3-7DA3-7566-AE3F3E1DF543}"/>
                </a:ext>
              </a:extLst>
            </p:cNvPr>
            <p:cNvSpPr/>
            <p:nvPr/>
          </p:nvSpPr>
          <p:spPr bwMode="gray">
            <a:xfrm>
              <a:off x="7355089" y="4074235"/>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　とうなん</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sp>
        <p:nvSpPr>
          <p:cNvPr id="48" name="正方形/長方形 47">
            <a:extLst>
              <a:ext uri="{FF2B5EF4-FFF2-40B4-BE49-F238E27FC236}">
                <a16:creationId xmlns:a16="http://schemas.microsoft.com/office/drawing/2014/main" id="{C1FF089D-DFB2-7DF4-88DE-1AE8CAA7321E}"/>
              </a:ext>
            </a:extLst>
          </p:cNvPr>
          <p:cNvSpPr/>
          <p:nvPr/>
        </p:nvSpPr>
        <p:spPr bwMode="gray">
          <a:xfrm>
            <a:off x="2956323" y="6558922"/>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はそん</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nvGrpSpPr>
          <p:cNvPr id="49" name="グループ化 48">
            <a:extLst>
              <a:ext uri="{FF2B5EF4-FFF2-40B4-BE49-F238E27FC236}">
                <a16:creationId xmlns:a16="http://schemas.microsoft.com/office/drawing/2014/main" id="{12A3DCF2-6CEA-665A-96CA-A3D607139234}"/>
              </a:ext>
            </a:extLst>
          </p:cNvPr>
          <p:cNvGrpSpPr/>
          <p:nvPr/>
        </p:nvGrpSpPr>
        <p:grpSpPr>
          <a:xfrm>
            <a:off x="3596018" y="4073604"/>
            <a:ext cx="2092654" cy="276999"/>
            <a:chOff x="5306869" y="6584600"/>
            <a:chExt cx="2092654" cy="276999"/>
          </a:xfrm>
        </p:grpSpPr>
        <p:sp>
          <p:nvSpPr>
            <p:cNvPr id="50" name="正方形/長方形 49">
              <a:extLst>
                <a:ext uri="{FF2B5EF4-FFF2-40B4-BE49-F238E27FC236}">
                  <a16:creationId xmlns:a16="http://schemas.microsoft.com/office/drawing/2014/main" id="{B2F0625E-8A50-8784-AA2B-52D673E1D040}"/>
                </a:ext>
              </a:extLst>
            </p:cNvPr>
            <p:cNvSpPr/>
            <p:nvPr/>
          </p:nvSpPr>
          <p:spPr bwMode="gray">
            <a:xfrm>
              <a:off x="5306869" y="6584600"/>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びょうき</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51" name="正方形/長方形 50">
              <a:extLst>
                <a:ext uri="{FF2B5EF4-FFF2-40B4-BE49-F238E27FC236}">
                  <a16:creationId xmlns:a16="http://schemas.microsoft.com/office/drawing/2014/main" id="{1E2E4372-C529-7C7A-C3F4-8A814C158F49}"/>
                </a:ext>
              </a:extLst>
            </p:cNvPr>
            <p:cNvSpPr/>
            <p:nvPr/>
          </p:nvSpPr>
          <p:spPr bwMode="gray">
            <a:xfrm>
              <a:off x="6200608" y="6584600"/>
              <a:ext cx="1198915" cy="276999"/>
            </a:xfrm>
            <a:prstGeom prst="rect">
              <a:avLst/>
            </a:prstGeom>
          </p:spPr>
          <p:txBody>
            <a:bodyPr wrap="square">
              <a:spAutoFit/>
            </a:bodyPr>
            <a:lstStyle/>
            <a:p>
              <a:pPr algn="ctr">
                <a:spcBef>
                  <a:spcPct val="50000"/>
                </a:spcBef>
                <a:defRPr/>
              </a:pPr>
              <a:r>
                <a:rPr lang="ja-JP" altLang="en-US"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endParaRPr lang="en-US" altLang="ja-JP" sz="12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5CD12A8-FDE3-4033-AA73-CDA69A691774}"/>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3486B725-75F3-43C6-8DA8-071003449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38" r="11973"/>
          <a:stretch/>
        </p:blipFill>
        <p:spPr>
          <a:xfrm>
            <a:off x="-306889" y="-85726"/>
            <a:ext cx="9450890" cy="6943725"/>
          </a:xfrm>
          <a:prstGeom prst="rect">
            <a:avLst/>
          </a:prstGeom>
        </p:spPr>
      </p:pic>
      <p:pic>
        <p:nvPicPr>
          <p:cNvPr id="7" name="図 6">
            <a:extLst>
              <a:ext uri="{FF2B5EF4-FFF2-40B4-BE49-F238E27FC236}">
                <a16:creationId xmlns:a16="http://schemas.microsoft.com/office/drawing/2014/main" id="{AD737177-0263-4577-AD21-200B6A6D0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625" y="2180035"/>
            <a:ext cx="3592375" cy="2151853"/>
          </a:xfrm>
          <a:prstGeom prst="rect">
            <a:avLst/>
          </a:prstGeom>
        </p:spPr>
      </p:pic>
      <p:sp>
        <p:nvSpPr>
          <p:cNvPr id="8" name="テキスト ボックス 7">
            <a:extLst>
              <a:ext uri="{FF2B5EF4-FFF2-40B4-BE49-F238E27FC236}">
                <a16:creationId xmlns:a16="http://schemas.microsoft.com/office/drawing/2014/main" id="{0EF8F5C0-7BE7-4E37-BE63-8DE723DD6026}"/>
              </a:ext>
            </a:extLst>
          </p:cNvPr>
          <p:cNvSpPr txBox="1"/>
          <p:nvPr/>
        </p:nvSpPr>
        <p:spPr>
          <a:xfrm>
            <a:off x="2359995" y="2737124"/>
            <a:ext cx="2859705" cy="1077218"/>
          </a:xfrm>
          <a:prstGeom prst="rect">
            <a:avLst/>
          </a:prstGeom>
          <a:noFill/>
        </p:spPr>
        <p:txBody>
          <a:bodyPr wrap="square" rtlCol="0">
            <a:spAutoFit/>
          </a:bodyPr>
          <a:lstStyle/>
          <a:p>
            <a:r>
              <a:rPr kumimoji="1" lang="ja-JP" altLang="en-US" sz="3200" b="1" dirty="0"/>
              <a:t>今日は沢山</a:t>
            </a:r>
            <a:endParaRPr kumimoji="1" lang="en-US" altLang="ja-JP" sz="3200" b="1" dirty="0"/>
          </a:p>
          <a:p>
            <a:r>
              <a:rPr kumimoji="1" lang="ja-JP" altLang="en-US" sz="3200" b="1" dirty="0"/>
              <a:t>　すべるぞ～！</a:t>
            </a:r>
          </a:p>
        </p:txBody>
      </p:sp>
      <p:sp>
        <p:nvSpPr>
          <p:cNvPr id="2" name="スライド番号プレースホルダー 1">
            <a:extLst>
              <a:ext uri="{FF2B5EF4-FFF2-40B4-BE49-F238E27FC236}">
                <a16:creationId xmlns:a16="http://schemas.microsoft.com/office/drawing/2014/main" id="{B8543705-B18C-B2F7-AE08-2A1035F8A42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14</a:t>
            </a:fld>
            <a:endParaRPr lang="ja-JP" altLang="en-US" dirty="0"/>
          </a:p>
        </p:txBody>
      </p:sp>
      <p:sp>
        <p:nvSpPr>
          <p:cNvPr id="5" name="テキスト ボックス 4">
            <a:extLst>
              <a:ext uri="{FF2B5EF4-FFF2-40B4-BE49-F238E27FC236}">
                <a16:creationId xmlns:a16="http://schemas.microsoft.com/office/drawing/2014/main" id="{04607BD6-065C-679E-B70A-7E3F55A2B370}"/>
              </a:ext>
            </a:extLst>
          </p:cNvPr>
          <p:cNvSpPr txBox="1"/>
          <p:nvPr/>
        </p:nvSpPr>
        <p:spPr>
          <a:xfrm>
            <a:off x="2600164" y="2608821"/>
            <a:ext cx="985065" cy="261610"/>
          </a:xfrm>
          <a:prstGeom prst="rect">
            <a:avLst/>
          </a:prstGeom>
          <a:noFill/>
        </p:spPr>
        <p:txBody>
          <a:bodyPr wrap="square" rtlCol="0">
            <a:spAutoFit/>
          </a:bodyPr>
          <a:lstStyle/>
          <a:p>
            <a:r>
              <a:rPr lang="ja-JP" altLang="en-US" sz="1100" b="1" dirty="0"/>
              <a:t>きょう</a:t>
            </a:r>
            <a:endParaRPr kumimoji="1" lang="en-US" altLang="ja-JP" sz="1100" b="1" dirty="0"/>
          </a:p>
        </p:txBody>
      </p:sp>
      <p:sp>
        <p:nvSpPr>
          <p:cNvPr id="6" name="テキスト ボックス 5">
            <a:extLst>
              <a:ext uri="{FF2B5EF4-FFF2-40B4-BE49-F238E27FC236}">
                <a16:creationId xmlns:a16="http://schemas.microsoft.com/office/drawing/2014/main" id="{48B3405D-61B4-DACD-824E-215AEA042255}"/>
              </a:ext>
            </a:extLst>
          </p:cNvPr>
          <p:cNvSpPr txBox="1"/>
          <p:nvPr/>
        </p:nvSpPr>
        <p:spPr>
          <a:xfrm>
            <a:off x="3762796" y="2608821"/>
            <a:ext cx="985065" cy="261610"/>
          </a:xfrm>
          <a:prstGeom prst="rect">
            <a:avLst/>
          </a:prstGeom>
          <a:noFill/>
        </p:spPr>
        <p:txBody>
          <a:bodyPr wrap="square" rtlCol="0">
            <a:spAutoFit/>
          </a:bodyPr>
          <a:lstStyle/>
          <a:p>
            <a:r>
              <a:rPr lang="ja-JP" altLang="en-US" sz="1100" b="1" dirty="0"/>
              <a:t>たくさん</a:t>
            </a:r>
            <a:endParaRPr kumimoji="1" lang="en-US" altLang="ja-JP" sz="1100" b="1" dirty="0"/>
          </a:p>
        </p:txBody>
      </p:sp>
    </p:spTree>
    <p:extLst>
      <p:ext uri="{BB962C8B-B14F-4D97-AF65-F5344CB8AC3E}">
        <p14:creationId xmlns:p14="http://schemas.microsoft.com/office/powerpoint/2010/main" val="2567421049"/>
      </p:ext>
    </p:extLst>
  </p:cSld>
  <p:clrMapOvr>
    <a:masterClrMapping/>
  </p:clrMapOvr>
  <mc:AlternateContent xmlns:mc="http://schemas.openxmlformats.org/markup-compatibility/2006" xmlns:p14="http://schemas.microsoft.com/office/powerpoint/2010/main">
    <mc:Choice Requires="p14">
      <p:transition spd="med" p14:dur="700" advTm="2300">
        <p:fade/>
      </p:transition>
    </mc:Choice>
    <mc:Fallback xmlns="">
      <p:transition spd="med" advTm="2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EFECD29-6774-4BDE-A7BC-9EE5DD96D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29" y="0"/>
            <a:ext cx="8670108" cy="6858000"/>
          </a:xfrm>
          <a:prstGeom prst="rect">
            <a:avLst/>
          </a:prstGeom>
        </p:spPr>
      </p:pic>
      <p:pic>
        <p:nvPicPr>
          <p:cNvPr id="5" name="図 4">
            <a:extLst>
              <a:ext uri="{FF2B5EF4-FFF2-40B4-BE49-F238E27FC236}">
                <a16:creationId xmlns:a16="http://schemas.microsoft.com/office/drawing/2014/main" id="{C42D80E6-8C1D-4DCB-886C-2EAAF3B9E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655" y="-4810126"/>
            <a:ext cx="9533343" cy="7858125"/>
          </a:xfrm>
          <a:prstGeom prst="rect">
            <a:avLst/>
          </a:prstGeom>
        </p:spPr>
      </p:pic>
      <p:sp>
        <p:nvSpPr>
          <p:cNvPr id="2" name="スライド番号プレースホルダー 1">
            <a:extLst>
              <a:ext uri="{FF2B5EF4-FFF2-40B4-BE49-F238E27FC236}">
                <a16:creationId xmlns:a16="http://schemas.microsoft.com/office/drawing/2014/main" id="{A62B61DD-47E7-4767-A563-D2293291D22C}"/>
              </a:ext>
            </a:extLst>
          </p:cNvPr>
          <p:cNvSpPr>
            <a:spLocks noGrp="1"/>
          </p:cNvSpPr>
          <p:nvPr>
            <p:ph type="sldNum" sz="quarter" idx="12"/>
          </p:nvPr>
        </p:nvSpPr>
        <p:spPr/>
        <p:txBody>
          <a:bodyPr/>
          <a:lstStyle/>
          <a:p>
            <a:fld id="{E1D7E502-7D6F-49F2-8D91-33EB17385912}" type="slidenum">
              <a:rPr lang="ja-JP" altLang="en-US" smtClean="0"/>
              <a:pPr/>
              <a:t>15</a:t>
            </a:fld>
            <a:endParaRPr lang="ja-JP" altLang="en-US" dirty="0"/>
          </a:p>
        </p:txBody>
      </p:sp>
    </p:spTree>
    <p:extLst>
      <p:ext uri="{BB962C8B-B14F-4D97-AF65-F5344CB8AC3E}">
        <p14:creationId xmlns:p14="http://schemas.microsoft.com/office/powerpoint/2010/main" val="19127922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22222E-6 L -0.46771 0.54305 " pathEditMode="relative" rAng="0" ptsTypes="AA">
                                      <p:cBhvr>
                                        <p:cTn id="6" dur="2000" fill="hold"/>
                                        <p:tgtEl>
                                          <p:spTgt spid="5"/>
                                        </p:tgtEl>
                                        <p:attrNameLst>
                                          <p:attrName>ppt_x</p:attrName>
                                          <p:attrName>ppt_y</p:attrName>
                                        </p:attrNameLst>
                                      </p:cBhvr>
                                      <p:rCtr x="-23385" y="2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7AC6CE-400E-4E2A-BEA8-AA3FD85B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 y="-1511167"/>
            <a:ext cx="10048774" cy="8494296"/>
          </a:xfrm>
          <a:prstGeom prst="rect">
            <a:avLst/>
          </a:prstGeom>
        </p:spPr>
      </p:pic>
      <p:sp>
        <p:nvSpPr>
          <p:cNvPr id="2" name="スライド番号プレースホルダー 1">
            <a:extLst>
              <a:ext uri="{FF2B5EF4-FFF2-40B4-BE49-F238E27FC236}">
                <a16:creationId xmlns:a16="http://schemas.microsoft.com/office/drawing/2014/main" id="{13106AB7-F4E1-4016-8452-7660F399EBE4}"/>
              </a:ext>
            </a:extLst>
          </p:cNvPr>
          <p:cNvSpPr>
            <a:spLocks noGrp="1"/>
          </p:cNvSpPr>
          <p:nvPr>
            <p:ph type="sldNum" sz="quarter" idx="12"/>
          </p:nvPr>
        </p:nvSpPr>
        <p:spPr/>
        <p:txBody>
          <a:bodyPr/>
          <a:lstStyle/>
          <a:p>
            <a:fld id="{E1D7E502-7D6F-49F2-8D91-33EB17385912}" type="slidenum">
              <a:rPr lang="ja-JP" altLang="en-US" smtClean="0"/>
              <a:pPr/>
              <a:t>16</a:t>
            </a:fld>
            <a:endParaRPr lang="ja-JP" altLang="en-US" dirty="0"/>
          </a:p>
        </p:txBody>
      </p:sp>
    </p:spTree>
    <p:extLst>
      <p:ext uri="{BB962C8B-B14F-4D97-AF65-F5344CB8AC3E}">
        <p14:creationId xmlns:p14="http://schemas.microsoft.com/office/powerpoint/2010/main" val="1645097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035"/>
            <a:ext cx="8886825" cy="5717930"/>
          </a:xfrm>
          <a:prstGeom prst="rect">
            <a:avLst/>
          </a:prstGeom>
        </p:spPr>
      </p:pic>
      <p:sp>
        <p:nvSpPr>
          <p:cNvPr id="2" name="スライド番号プレースホルダー 1">
            <a:extLst>
              <a:ext uri="{FF2B5EF4-FFF2-40B4-BE49-F238E27FC236}">
                <a16:creationId xmlns:a16="http://schemas.microsoft.com/office/drawing/2014/main" id="{40333B0D-DBDF-4044-A47B-BE59E6464664}"/>
              </a:ext>
            </a:extLst>
          </p:cNvPr>
          <p:cNvSpPr>
            <a:spLocks noGrp="1"/>
          </p:cNvSpPr>
          <p:nvPr>
            <p:ph type="sldNum" sz="quarter" idx="12"/>
          </p:nvPr>
        </p:nvSpPr>
        <p:spPr/>
        <p:txBody>
          <a:bodyPr/>
          <a:lstStyle/>
          <a:p>
            <a:fld id="{E1D7E502-7D6F-49F2-8D91-33EB17385912}" type="slidenum">
              <a:rPr lang="ja-JP" altLang="en-US" smtClean="0"/>
              <a:pPr/>
              <a:t>17</a:t>
            </a:fld>
            <a:endParaRPr lang="ja-JP" altLang="en-US" dirty="0"/>
          </a:p>
        </p:txBody>
      </p:sp>
    </p:spTree>
    <p:extLst>
      <p:ext uri="{BB962C8B-B14F-4D97-AF65-F5344CB8AC3E}">
        <p14:creationId xmlns:p14="http://schemas.microsoft.com/office/powerpoint/2010/main" val="23211688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22FB5-A334-48D4-95ED-50F34E602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09"/>
          <a:stretch/>
        </p:blipFill>
        <p:spPr>
          <a:xfrm>
            <a:off x="0" y="0"/>
            <a:ext cx="9119941" cy="5871411"/>
          </a:xfrm>
          <a:prstGeom prst="rect">
            <a:avLst/>
          </a:prstGeom>
        </p:spPr>
      </p:pic>
      <p:pic>
        <p:nvPicPr>
          <p:cNvPr id="7" name="図 6">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21" y="2805763"/>
            <a:ext cx="6027490" cy="4052237"/>
          </a:xfrm>
          <a:prstGeom prst="rect">
            <a:avLst/>
          </a:prstGeom>
        </p:spPr>
      </p:pic>
      <p:sp>
        <p:nvSpPr>
          <p:cNvPr id="2" name="スライド番号プレースホルダー 1">
            <a:extLst>
              <a:ext uri="{FF2B5EF4-FFF2-40B4-BE49-F238E27FC236}">
                <a16:creationId xmlns:a16="http://schemas.microsoft.com/office/drawing/2014/main" id="{6FED7CF6-195B-4C3F-B603-5C9789E66938}"/>
              </a:ext>
            </a:extLst>
          </p:cNvPr>
          <p:cNvSpPr>
            <a:spLocks noGrp="1"/>
          </p:cNvSpPr>
          <p:nvPr>
            <p:ph type="sldNum" sz="quarter" idx="12"/>
          </p:nvPr>
        </p:nvSpPr>
        <p:spPr/>
        <p:txBody>
          <a:bodyPr/>
          <a:lstStyle/>
          <a:p>
            <a:fld id="{E1D7E502-7D6F-49F2-8D91-33EB17385912}" type="slidenum">
              <a:rPr lang="ja-JP" altLang="en-US" smtClean="0"/>
              <a:pPr/>
              <a:t>18</a:t>
            </a:fld>
            <a:endParaRPr lang="ja-JP" altLang="en-US" dirty="0"/>
          </a:p>
        </p:txBody>
      </p:sp>
    </p:spTree>
    <p:extLst>
      <p:ext uri="{BB962C8B-B14F-4D97-AF65-F5344CB8AC3E}">
        <p14:creationId xmlns:p14="http://schemas.microsoft.com/office/powerpoint/2010/main" val="3446149450"/>
      </p:ext>
    </p:extLst>
  </p:cSld>
  <p:clrMapOvr>
    <a:masterClrMapping/>
  </p:clrMapOvr>
  <p:transition advTm="4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2000" decel="58000" fill="hold" nodeType="withEffect">
                                  <p:stCondLst>
                                    <p:cond delay="500"/>
                                  </p:stCondLst>
                                  <p:childTnLst>
                                    <p:animMotion origin="layout" path="M 4.72222E-6 1.85185E-6 L -1.4698 0.03935 " pathEditMode="relative" rAng="0" ptsTypes="AA">
                                      <p:cBhvr>
                                        <p:cTn id="6" dur="3500" fill="hold"/>
                                        <p:tgtEl>
                                          <p:spTgt spid="7"/>
                                        </p:tgtEl>
                                        <p:attrNameLst>
                                          <p:attrName>ppt_x</p:attrName>
                                          <p:attrName>ppt_y</p:attrName>
                                        </p:attrNameLst>
                                      </p:cBhvr>
                                      <p:rCtr x="-7349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77CF18-1FB5-418B-8309-384F3C79D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02"/>
          <a:stretch/>
        </p:blipFill>
        <p:spPr>
          <a:xfrm>
            <a:off x="-236943" y="-104776"/>
            <a:ext cx="9914676" cy="6962775"/>
          </a:xfrm>
          <a:prstGeom prst="rect">
            <a:avLst/>
          </a:prstGeom>
        </p:spPr>
      </p:pic>
      <p:pic>
        <p:nvPicPr>
          <p:cNvPr id="7" name="図 6">
            <a:extLst>
              <a:ext uri="{FF2B5EF4-FFF2-40B4-BE49-F238E27FC236}">
                <a16:creationId xmlns:a16="http://schemas.microsoft.com/office/drawing/2014/main" id="{618664D0-4C4D-48CB-8EE6-0B75082A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972" y="182833"/>
            <a:ext cx="4052131" cy="1827040"/>
          </a:xfrm>
          <a:prstGeom prst="rect">
            <a:avLst/>
          </a:prstGeom>
        </p:spPr>
      </p:pic>
      <p:sp>
        <p:nvSpPr>
          <p:cNvPr id="10" name="正方形/長方形 9">
            <a:extLst>
              <a:ext uri="{FF2B5EF4-FFF2-40B4-BE49-F238E27FC236}">
                <a16:creationId xmlns:a16="http://schemas.microsoft.com/office/drawing/2014/main" id="{D1AD43EE-EAF2-49DC-A07E-7018FADB716B}"/>
              </a:ext>
            </a:extLst>
          </p:cNvPr>
          <p:cNvSpPr/>
          <p:nvPr/>
        </p:nvSpPr>
        <p:spPr>
          <a:xfrm rot="21220604">
            <a:off x="4382410" y="466327"/>
            <a:ext cx="3851769" cy="1077218"/>
          </a:xfrm>
          <a:prstGeom prst="rect">
            <a:avLst/>
          </a:prstGeom>
        </p:spPr>
        <p:txBody>
          <a:bodyPr wrap="square">
            <a:spAutoFit/>
          </a:bodyPr>
          <a:lstStyle/>
          <a:p>
            <a:r>
              <a:rPr kumimoji="1" lang="ja-JP" altLang="en-US" sz="3200" b="1" dirty="0"/>
              <a:t>これは</a:t>
            </a:r>
            <a:r>
              <a:rPr kumimoji="1" lang="en-US" altLang="ja-JP" sz="3200" b="1" dirty="0"/>
              <a:t>…</a:t>
            </a:r>
          </a:p>
          <a:p>
            <a:r>
              <a:rPr kumimoji="1" lang="ja-JP" altLang="en-US" sz="3200" b="1" dirty="0"/>
              <a:t>手術が必要ですねぇ</a:t>
            </a:r>
            <a:endParaRPr lang="ja-JP" altLang="en-US" sz="3200" dirty="0"/>
          </a:p>
        </p:txBody>
      </p:sp>
      <p:sp>
        <p:nvSpPr>
          <p:cNvPr id="2" name="スライド番号プレースホルダー 1">
            <a:extLst>
              <a:ext uri="{FF2B5EF4-FFF2-40B4-BE49-F238E27FC236}">
                <a16:creationId xmlns:a16="http://schemas.microsoft.com/office/drawing/2014/main" id="{42614372-B5D3-454B-BE8D-18D4656D036C}"/>
              </a:ext>
            </a:extLst>
          </p:cNvPr>
          <p:cNvSpPr>
            <a:spLocks noGrp="1"/>
          </p:cNvSpPr>
          <p:nvPr>
            <p:ph type="sldNum" sz="quarter" idx="12"/>
          </p:nvPr>
        </p:nvSpPr>
        <p:spPr/>
        <p:txBody>
          <a:bodyPr/>
          <a:lstStyle/>
          <a:p>
            <a:fld id="{E1D7E502-7D6F-49F2-8D91-33EB17385912}" type="slidenum">
              <a:rPr lang="ja-JP" altLang="en-US" smtClean="0"/>
              <a:pPr/>
              <a:t>19</a:t>
            </a:fld>
            <a:endParaRPr lang="ja-JP" altLang="en-US" dirty="0"/>
          </a:p>
        </p:txBody>
      </p:sp>
      <p:sp>
        <p:nvSpPr>
          <p:cNvPr id="4" name="テキスト ボックス 3">
            <a:extLst>
              <a:ext uri="{FF2B5EF4-FFF2-40B4-BE49-F238E27FC236}">
                <a16:creationId xmlns:a16="http://schemas.microsoft.com/office/drawing/2014/main" id="{16DCFD0D-9637-95F2-EC35-A7B349B83A6E}"/>
              </a:ext>
            </a:extLst>
          </p:cNvPr>
          <p:cNvSpPr txBox="1"/>
          <p:nvPr/>
        </p:nvSpPr>
        <p:spPr>
          <a:xfrm rot="21132333">
            <a:off x="4513277" y="1011241"/>
            <a:ext cx="985065" cy="261610"/>
          </a:xfrm>
          <a:prstGeom prst="rect">
            <a:avLst/>
          </a:prstGeom>
          <a:noFill/>
        </p:spPr>
        <p:txBody>
          <a:bodyPr wrap="square" rtlCol="0">
            <a:spAutoFit/>
          </a:bodyPr>
          <a:lstStyle/>
          <a:p>
            <a:r>
              <a:rPr kumimoji="1" lang="ja-JP" altLang="en-US" sz="1100" dirty="0"/>
              <a:t>しゅじゅつ</a:t>
            </a:r>
            <a:endParaRPr kumimoji="1" lang="en-US" altLang="ja-JP" sz="1100" dirty="0"/>
          </a:p>
        </p:txBody>
      </p:sp>
      <p:sp>
        <p:nvSpPr>
          <p:cNvPr id="5" name="テキスト ボックス 4">
            <a:extLst>
              <a:ext uri="{FF2B5EF4-FFF2-40B4-BE49-F238E27FC236}">
                <a16:creationId xmlns:a16="http://schemas.microsoft.com/office/drawing/2014/main" id="{2D5D3E4F-C59D-1D63-42B0-93D5A942384D}"/>
              </a:ext>
            </a:extLst>
          </p:cNvPr>
          <p:cNvSpPr txBox="1"/>
          <p:nvPr/>
        </p:nvSpPr>
        <p:spPr>
          <a:xfrm rot="21132333">
            <a:off x="5767333" y="874131"/>
            <a:ext cx="985065" cy="261610"/>
          </a:xfrm>
          <a:prstGeom prst="rect">
            <a:avLst/>
          </a:prstGeom>
          <a:noFill/>
        </p:spPr>
        <p:txBody>
          <a:bodyPr wrap="square" rtlCol="0">
            <a:spAutoFit/>
          </a:bodyPr>
          <a:lstStyle/>
          <a:p>
            <a:r>
              <a:rPr lang="ja-JP" altLang="en-US" sz="1100" dirty="0"/>
              <a:t>ひつよう</a:t>
            </a:r>
            <a:endParaRPr kumimoji="1" lang="en-US" altLang="ja-JP" sz="1100" dirty="0"/>
          </a:p>
        </p:txBody>
      </p:sp>
    </p:spTree>
    <p:extLst>
      <p:ext uri="{BB962C8B-B14F-4D97-AF65-F5344CB8AC3E}">
        <p14:creationId xmlns:p14="http://schemas.microsoft.com/office/powerpoint/2010/main" val="79677597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今日のねらい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42874" y="4897851"/>
            <a:ext cx="8786813" cy="1960103"/>
            <a:chOff x="142874" y="4897851"/>
            <a:chExt cx="8786813" cy="1960103"/>
          </a:xfrm>
          <a:noFill/>
        </p:grpSpPr>
        <p:sp>
          <p:nvSpPr>
            <p:cNvPr id="32" name="角丸四角形 31"/>
            <p:cNvSpPr/>
            <p:nvPr/>
          </p:nvSpPr>
          <p:spPr>
            <a:xfrm>
              <a:off x="142874" y="4897851"/>
              <a:ext cx="8786813" cy="1859805"/>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83119" y="4974169"/>
              <a:ext cx="5938659" cy="1883785"/>
            </a:xfrm>
            <a:prstGeom prst="rect">
              <a:avLst/>
            </a:prstGeom>
            <a:grpFill/>
          </p:spPr>
          <p:txBody>
            <a:bodyPr wrap="square">
              <a:spAutoFit/>
            </a:bodyPr>
            <a:lstStyle/>
            <a:p>
              <a:pPr>
                <a:lnSpc>
                  <a:spcPct val="1100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③「自助」として、自分で備え</a:t>
              </a:r>
            </a:p>
            <a:p>
              <a:pPr>
                <a:lnSpc>
                  <a:spcPct val="1100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る手段の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預貯金と民間保険　</a:t>
              </a:r>
            </a:p>
            <a:p>
              <a:pPr>
                <a:lnSpc>
                  <a:spcPct val="110000"/>
                </a:lnSpc>
              </a:pP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の特徴を理解する。</a:t>
              </a:r>
              <a:endParaRPr lang="ja-JP" altLang="en-US" sz="3600" dirty="0"/>
            </a:p>
          </p:txBody>
        </p:sp>
        <p:pic>
          <p:nvPicPr>
            <p:cNvPr id="35" name="図 34"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88263" y="4982181"/>
              <a:ext cx="1853503" cy="1579785"/>
            </a:xfrm>
            <a:prstGeom prst="rect">
              <a:avLst/>
            </a:prstGeom>
            <a:grpFill/>
          </p:spPr>
        </p:pic>
      </p:grpSp>
      <p:grpSp>
        <p:nvGrpSpPr>
          <p:cNvPr id="6" name="グループ化 5"/>
          <p:cNvGrpSpPr/>
          <p:nvPr/>
        </p:nvGrpSpPr>
        <p:grpSpPr>
          <a:xfrm>
            <a:off x="142874" y="2841781"/>
            <a:ext cx="8773770" cy="1979327"/>
            <a:chOff x="129831" y="2841781"/>
            <a:chExt cx="8786813" cy="1979327"/>
          </a:xfrm>
          <a:noFill/>
        </p:grpSpPr>
        <p:sp>
          <p:nvSpPr>
            <p:cNvPr id="31" name="角丸四角形 30"/>
            <p:cNvSpPr/>
            <p:nvPr/>
          </p:nvSpPr>
          <p:spPr>
            <a:xfrm>
              <a:off x="129831" y="2848777"/>
              <a:ext cx="8786813"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17EFADF5-B37C-43B1-8002-D44AD07E24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6502" y="2841781"/>
              <a:ext cx="1421465" cy="985800"/>
            </a:xfrm>
            <a:prstGeom prst="rect">
              <a:avLst/>
            </a:prstGeom>
            <a:grpFill/>
          </p:spPr>
        </p:pic>
        <p:sp>
          <p:nvSpPr>
            <p:cNvPr id="29" name="テキスト ボックス 28"/>
            <p:cNvSpPr txBox="1"/>
            <p:nvPr/>
          </p:nvSpPr>
          <p:spPr>
            <a:xfrm>
              <a:off x="343706" y="2961303"/>
              <a:ext cx="5824544" cy="1859805"/>
            </a:xfrm>
            <a:prstGeom prst="rect">
              <a:avLst/>
            </a:prstGeom>
            <a:grpFill/>
          </p:spPr>
          <p:txBody>
            <a:bodyPr wrap="square" rtlCol="0">
              <a:spAutoFit/>
            </a:bodyPr>
            <a:lstStyle/>
            <a:p>
              <a:pPr>
                <a:lnSpc>
                  <a:spcPct val="1100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　</a:t>
              </a:r>
            </a:p>
            <a:p>
              <a:pPr>
                <a:lnSpc>
                  <a:spcPct val="1100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手段として、</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　</a:t>
              </a:r>
            </a:p>
            <a:p>
              <a:pPr>
                <a:lnSpc>
                  <a:spcPct val="110000"/>
                </a:lnSpc>
              </a:pP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公助</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について理解する。</a:t>
              </a:r>
            </a:p>
          </p:txBody>
        </p:sp>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691" y="3551012"/>
              <a:ext cx="1155920" cy="1147960"/>
            </a:xfrm>
            <a:prstGeom prst="rect">
              <a:avLst/>
            </a:prstGeom>
            <a:grpFill/>
          </p:spPr>
        </p:pic>
        <p:pic>
          <p:nvPicPr>
            <p:cNvPr id="34" name="図 33">
              <a:extLst>
                <a:ext uri="{FF2B5EF4-FFF2-40B4-BE49-F238E27FC236}">
                  <a16:creationId xmlns:a16="http://schemas.microsoft.com/office/drawing/2014/main" id="{64FA26A2-32B7-44A6-860C-86AEF571F5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5015" y="3725303"/>
              <a:ext cx="1053377" cy="977867"/>
            </a:xfrm>
            <a:prstGeom prst="rect">
              <a:avLst/>
            </a:prstGeom>
            <a:grpFill/>
          </p:spPr>
        </p:pic>
      </p:grpSp>
      <p:grpSp>
        <p:nvGrpSpPr>
          <p:cNvPr id="5" name="グループ化 4"/>
          <p:cNvGrpSpPr/>
          <p:nvPr/>
        </p:nvGrpSpPr>
        <p:grpSpPr>
          <a:xfrm>
            <a:off x="142874" y="816908"/>
            <a:ext cx="8786813" cy="1956251"/>
            <a:chOff x="142874" y="816908"/>
            <a:chExt cx="8786813" cy="1956251"/>
          </a:xfrm>
          <a:noFill/>
        </p:grpSpPr>
        <p:grpSp>
          <p:nvGrpSpPr>
            <p:cNvPr id="4" name="グループ化 3"/>
            <p:cNvGrpSpPr/>
            <p:nvPr/>
          </p:nvGrpSpPr>
          <p:grpSpPr>
            <a:xfrm>
              <a:off x="142874" y="816908"/>
              <a:ext cx="8786813" cy="1956251"/>
              <a:chOff x="142874" y="816908"/>
              <a:chExt cx="8786813" cy="1956251"/>
            </a:xfrm>
            <a:grpFill/>
          </p:grpSpPr>
          <p:sp>
            <p:nvSpPr>
              <p:cNvPr id="2" name="角丸四角形 1"/>
              <p:cNvSpPr/>
              <p:nvPr/>
            </p:nvSpPr>
            <p:spPr>
              <a:xfrm>
                <a:off x="142874" y="816908"/>
                <a:ext cx="8786813" cy="1907092"/>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43706" y="913354"/>
                <a:ext cx="5586864" cy="1859805"/>
              </a:xfrm>
              <a:prstGeom prst="rect">
                <a:avLst/>
              </a:prstGeom>
              <a:grpFill/>
            </p:spPr>
            <p:txBody>
              <a:bodyPr wrap="square" rtlCol="0">
                <a:spAutoFit/>
              </a:bodyPr>
              <a:lstStyle/>
              <a:p>
                <a:pPr>
                  <a:lnSpc>
                    <a:spcPct val="1100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において、　</a:t>
                </a:r>
              </a:p>
              <a:p>
                <a:pPr>
                  <a:lnSpc>
                    <a:spcPct val="1100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日常生活を送るうえで意識</a:t>
                </a:r>
              </a:p>
              <a:p>
                <a:pPr>
                  <a:lnSpc>
                    <a:spcPct val="1100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すべきことを考える。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0" name="図 19" descr="挿絵, ウィンドウ が含まれている画像&#10;&#10;自動的に生成された説明">
              <a:extLst>
                <a:ext uri="{FF2B5EF4-FFF2-40B4-BE49-F238E27FC236}">
                  <a16:creationId xmlns:a16="http://schemas.microsoft.com/office/drawing/2014/main" id="{77C2F615-5784-4C2B-B352-42E3D578C97F}"/>
                </a:ext>
              </a:extLst>
            </p:cNvPr>
            <p:cNvPicPr>
              <a:picLocks noChangeAspect="1"/>
            </p:cNvPicPr>
            <p:nvPr/>
          </p:nvPicPr>
          <p:blipFill>
            <a:blip r:embed="rId7"/>
            <a:stretch>
              <a:fillRect/>
            </a:stretch>
          </p:blipFill>
          <p:spPr>
            <a:xfrm>
              <a:off x="6733172" y="1017893"/>
              <a:ext cx="1401177" cy="1503363"/>
            </a:xfrm>
            <a:prstGeom prst="rect">
              <a:avLst/>
            </a:prstGeom>
            <a:grpFill/>
          </p:spPr>
        </p:pic>
      </p:grpSp>
      <p:sp>
        <p:nvSpPr>
          <p:cNvPr id="8" name="スライド番号プレースホルダー 7">
            <a:extLst>
              <a:ext uri="{FF2B5EF4-FFF2-40B4-BE49-F238E27FC236}">
                <a16:creationId xmlns:a16="http://schemas.microsoft.com/office/drawing/2014/main" id="{32F4AD1E-141E-400C-BC8B-769C62BA082E}"/>
              </a:ext>
            </a:extLst>
          </p:cNvPr>
          <p:cNvSpPr>
            <a:spLocks noGrp="1"/>
          </p:cNvSpPr>
          <p:nvPr>
            <p:ph type="sldNum" sz="quarter" idx="12"/>
          </p:nvPr>
        </p:nvSpPr>
        <p:spPr/>
        <p:txBody>
          <a:bodyPr/>
          <a:lstStyle/>
          <a:p>
            <a:fld id="{E1D7E502-7D6F-49F2-8D91-33EB17385912}" type="slidenum">
              <a:rPr lang="ja-JP" altLang="en-US" smtClean="0"/>
              <a:pPr/>
              <a:t>2</a:t>
            </a:fld>
            <a:endParaRPr lang="ja-JP" altLang="en-US" dirty="0"/>
          </a:p>
        </p:txBody>
      </p:sp>
      <p:sp>
        <p:nvSpPr>
          <p:cNvPr id="9" name="正方形/長方形 8">
            <a:extLst>
              <a:ext uri="{FF2B5EF4-FFF2-40B4-BE49-F238E27FC236}">
                <a16:creationId xmlns:a16="http://schemas.microsoft.com/office/drawing/2014/main" id="{827E797A-452B-FC8B-D6FC-85AA78F76DEB}"/>
              </a:ext>
            </a:extLst>
          </p:cNvPr>
          <p:cNvSpPr/>
          <p:nvPr/>
        </p:nvSpPr>
        <p:spPr>
          <a:xfrm>
            <a:off x="722763" y="-52577"/>
            <a:ext cx="678200" cy="33695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きょう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2" name="グループ化 41">
            <a:extLst>
              <a:ext uri="{FF2B5EF4-FFF2-40B4-BE49-F238E27FC236}">
                <a16:creationId xmlns:a16="http://schemas.microsoft.com/office/drawing/2014/main" id="{93A62478-C52B-8652-D899-4998CF607048}"/>
              </a:ext>
            </a:extLst>
          </p:cNvPr>
          <p:cNvGrpSpPr/>
          <p:nvPr/>
        </p:nvGrpSpPr>
        <p:grpSpPr>
          <a:xfrm>
            <a:off x="445032" y="810226"/>
            <a:ext cx="5456624" cy="1467165"/>
            <a:chOff x="445032" y="810226"/>
            <a:chExt cx="5456624" cy="1467165"/>
          </a:xfrm>
        </p:grpSpPr>
        <p:sp>
          <p:nvSpPr>
            <p:cNvPr id="11" name="テキスト ボックス 10">
              <a:extLst>
                <a:ext uri="{FF2B5EF4-FFF2-40B4-BE49-F238E27FC236}">
                  <a16:creationId xmlns:a16="http://schemas.microsoft.com/office/drawing/2014/main" id="{4E95806D-1FB7-C32C-AFC7-6302D112D477}"/>
                </a:ext>
              </a:extLst>
            </p:cNvPr>
            <p:cNvSpPr txBox="1"/>
            <p:nvPr/>
          </p:nvSpPr>
          <p:spPr>
            <a:xfrm>
              <a:off x="1533971" y="810226"/>
              <a:ext cx="2397830"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ちょうこうれいしゃかい</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156A9C6E-5B46-B45B-C071-1C871FD804E0}"/>
                </a:ext>
              </a:extLst>
            </p:cNvPr>
            <p:cNvSpPr/>
            <p:nvPr/>
          </p:nvSpPr>
          <p:spPr bwMode="gray">
            <a:xfrm>
              <a:off x="445032" y="1404054"/>
              <a:ext cx="2397830"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にちじょうせいかつ</a:t>
              </a:r>
            </a:p>
          </p:txBody>
        </p:sp>
        <p:sp>
          <p:nvSpPr>
            <p:cNvPr id="13" name="正方形/長方形 12">
              <a:extLst>
                <a:ext uri="{FF2B5EF4-FFF2-40B4-BE49-F238E27FC236}">
                  <a16:creationId xmlns:a16="http://schemas.microsoft.com/office/drawing/2014/main" id="{8A808812-F3CC-9541-946A-D09F30987B09}"/>
                </a:ext>
              </a:extLst>
            </p:cNvPr>
            <p:cNvSpPr/>
            <p:nvPr/>
          </p:nvSpPr>
          <p:spPr bwMode="gray">
            <a:xfrm>
              <a:off x="2581758" y="1404054"/>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おく</a:t>
              </a:r>
            </a:p>
          </p:txBody>
        </p:sp>
        <p:sp>
          <p:nvSpPr>
            <p:cNvPr id="14" name="正方形/長方形 13">
              <a:extLst>
                <a:ext uri="{FF2B5EF4-FFF2-40B4-BE49-F238E27FC236}">
                  <a16:creationId xmlns:a16="http://schemas.microsoft.com/office/drawing/2014/main" id="{260F93EE-054F-56B7-ED08-3CE5B72581EB}"/>
                </a:ext>
              </a:extLst>
            </p:cNvPr>
            <p:cNvSpPr/>
            <p:nvPr/>
          </p:nvSpPr>
          <p:spPr bwMode="gray">
            <a:xfrm>
              <a:off x="4702741" y="1404054"/>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いしき</a:t>
              </a:r>
            </a:p>
          </p:txBody>
        </p:sp>
        <p:sp>
          <p:nvSpPr>
            <p:cNvPr id="15" name="正方形/長方形 14">
              <a:extLst>
                <a:ext uri="{FF2B5EF4-FFF2-40B4-BE49-F238E27FC236}">
                  <a16:creationId xmlns:a16="http://schemas.microsoft.com/office/drawing/2014/main" id="{67E2A53A-6E88-BC42-4BBA-DED024179963}"/>
                </a:ext>
              </a:extLst>
            </p:cNvPr>
            <p:cNvSpPr/>
            <p:nvPr/>
          </p:nvSpPr>
          <p:spPr bwMode="gray">
            <a:xfrm>
              <a:off x="2516044" y="2015781"/>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grpSp>
      <p:sp>
        <p:nvSpPr>
          <p:cNvPr id="17" name="正方形/長方形 16">
            <a:extLst>
              <a:ext uri="{FF2B5EF4-FFF2-40B4-BE49-F238E27FC236}">
                <a16:creationId xmlns:a16="http://schemas.microsoft.com/office/drawing/2014/main" id="{98B4342B-FDC0-167D-187F-F5394D4C599F}"/>
              </a:ext>
            </a:extLst>
          </p:cNvPr>
          <p:cNvSpPr/>
          <p:nvPr/>
        </p:nvSpPr>
        <p:spPr bwMode="gray">
          <a:xfrm>
            <a:off x="2562973" y="2857054"/>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じぶん</a:t>
            </a:r>
          </a:p>
        </p:txBody>
      </p:sp>
      <p:sp>
        <p:nvSpPr>
          <p:cNvPr id="18" name="正方形/長方形 17">
            <a:extLst>
              <a:ext uri="{FF2B5EF4-FFF2-40B4-BE49-F238E27FC236}">
                <a16:creationId xmlns:a16="http://schemas.microsoft.com/office/drawing/2014/main" id="{C8976227-E81B-11AD-6F28-E725D18E91D1}"/>
              </a:ext>
            </a:extLst>
          </p:cNvPr>
          <p:cNvSpPr/>
          <p:nvPr/>
        </p:nvSpPr>
        <p:spPr bwMode="gray">
          <a:xfrm>
            <a:off x="3671441" y="2854302"/>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a:t>
            </a:r>
          </a:p>
        </p:txBody>
      </p:sp>
      <p:sp>
        <p:nvSpPr>
          <p:cNvPr id="19" name="正方形/長方形 18">
            <a:extLst>
              <a:ext uri="{FF2B5EF4-FFF2-40B4-BE49-F238E27FC236}">
                <a16:creationId xmlns:a16="http://schemas.microsoft.com/office/drawing/2014/main" id="{02309D41-255B-93EF-FC72-D42C2504C6F4}"/>
              </a:ext>
            </a:extLst>
          </p:cNvPr>
          <p:cNvSpPr/>
          <p:nvPr/>
        </p:nvSpPr>
        <p:spPr bwMode="gray">
          <a:xfrm>
            <a:off x="605122" y="344587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しゅだん</a:t>
            </a:r>
          </a:p>
        </p:txBody>
      </p:sp>
      <p:sp>
        <p:nvSpPr>
          <p:cNvPr id="21" name="正方形/長方形 20">
            <a:extLst>
              <a:ext uri="{FF2B5EF4-FFF2-40B4-BE49-F238E27FC236}">
                <a16:creationId xmlns:a16="http://schemas.microsoft.com/office/drawing/2014/main" id="{8DAF050F-4A14-2832-8D1D-20C0B8CC23CB}"/>
              </a:ext>
            </a:extLst>
          </p:cNvPr>
          <p:cNvSpPr/>
          <p:nvPr/>
        </p:nvSpPr>
        <p:spPr bwMode="gray">
          <a:xfrm>
            <a:off x="3047118" y="4055366"/>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りかい</a:t>
            </a:r>
          </a:p>
        </p:txBody>
      </p:sp>
      <p:sp>
        <p:nvSpPr>
          <p:cNvPr id="22" name="テキスト ボックス 21">
            <a:extLst>
              <a:ext uri="{FF2B5EF4-FFF2-40B4-BE49-F238E27FC236}">
                <a16:creationId xmlns:a16="http://schemas.microsoft.com/office/drawing/2014/main" id="{C8FA2329-ECD3-D0C1-F79D-6271A52692CD}"/>
              </a:ext>
            </a:extLst>
          </p:cNvPr>
          <p:cNvSpPr txBox="1"/>
          <p:nvPr/>
        </p:nvSpPr>
        <p:spPr>
          <a:xfrm>
            <a:off x="3137138" y="3445873"/>
            <a:ext cx="781669"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じじょ</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2C0B14E-38F5-F90A-87C2-63227E0990E2}"/>
              </a:ext>
            </a:extLst>
          </p:cNvPr>
          <p:cNvSpPr txBox="1"/>
          <p:nvPr/>
        </p:nvSpPr>
        <p:spPr>
          <a:xfrm>
            <a:off x="4254220" y="3445873"/>
            <a:ext cx="1137412"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きょうじょ</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9657A025-635C-A049-3F6C-FC3C1FC4B170}"/>
              </a:ext>
            </a:extLst>
          </p:cNvPr>
          <p:cNvSpPr txBox="1"/>
          <p:nvPr/>
        </p:nvSpPr>
        <p:spPr>
          <a:xfrm>
            <a:off x="882591" y="4055366"/>
            <a:ext cx="1137412"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こうじょ</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5C6C3946-3277-52E3-69BB-7E91578C4D2F}"/>
              </a:ext>
            </a:extLst>
          </p:cNvPr>
          <p:cNvSpPr/>
          <p:nvPr/>
        </p:nvSpPr>
        <p:spPr bwMode="gray">
          <a:xfrm>
            <a:off x="986362" y="4892668"/>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じじょ</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0" name="正方形/長方形 29">
            <a:extLst>
              <a:ext uri="{FF2B5EF4-FFF2-40B4-BE49-F238E27FC236}">
                <a16:creationId xmlns:a16="http://schemas.microsoft.com/office/drawing/2014/main" id="{1E5C4A72-155C-6A50-E2BB-49119BFB780C}"/>
              </a:ext>
            </a:extLst>
          </p:cNvPr>
          <p:cNvSpPr/>
          <p:nvPr/>
        </p:nvSpPr>
        <p:spPr bwMode="gray">
          <a:xfrm>
            <a:off x="3492255" y="4892668"/>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じぶん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6" name="正方形/長方形 35">
            <a:extLst>
              <a:ext uri="{FF2B5EF4-FFF2-40B4-BE49-F238E27FC236}">
                <a16:creationId xmlns:a16="http://schemas.microsoft.com/office/drawing/2014/main" id="{C967D943-0CD9-3E96-77C1-AB8FDF1F67EC}"/>
              </a:ext>
            </a:extLst>
          </p:cNvPr>
          <p:cNvSpPr/>
          <p:nvPr/>
        </p:nvSpPr>
        <p:spPr bwMode="gray">
          <a:xfrm>
            <a:off x="4608187" y="4892668"/>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そな</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7" name="正方形/長方形 36">
            <a:extLst>
              <a:ext uri="{FF2B5EF4-FFF2-40B4-BE49-F238E27FC236}">
                <a16:creationId xmlns:a16="http://schemas.microsoft.com/office/drawing/2014/main" id="{8CF9AAC3-3246-148F-BF9E-483E4063F88B}"/>
              </a:ext>
            </a:extLst>
          </p:cNvPr>
          <p:cNvSpPr/>
          <p:nvPr/>
        </p:nvSpPr>
        <p:spPr bwMode="gray">
          <a:xfrm>
            <a:off x="1044489" y="5471379"/>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しゅだん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8" name="テキスト ボックス 37">
            <a:extLst>
              <a:ext uri="{FF2B5EF4-FFF2-40B4-BE49-F238E27FC236}">
                <a16:creationId xmlns:a16="http://schemas.microsoft.com/office/drawing/2014/main" id="{0D5597DD-1E62-62AD-7F0A-AE0C0F61C627}"/>
              </a:ext>
            </a:extLst>
          </p:cNvPr>
          <p:cNvSpPr txBox="1"/>
          <p:nvPr/>
        </p:nvSpPr>
        <p:spPr>
          <a:xfrm>
            <a:off x="2685554" y="5471379"/>
            <a:ext cx="1137412"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よちょきん</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351E28BB-18CD-7FB5-1F0B-5FC82A9E6428}"/>
              </a:ext>
            </a:extLst>
          </p:cNvPr>
          <p:cNvSpPr txBox="1"/>
          <p:nvPr/>
        </p:nvSpPr>
        <p:spPr>
          <a:xfrm>
            <a:off x="4561022" y="5471379"/>
            <a:ext cx="1329165"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みんかんほけん</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278857D9-BF04-7C29-4D34-4A2057A354C5}"/>
              </a:ext>
            </a:extLst>
          </p:cNvPr>
          <p:cNvSpPr/>
          <p:nvPr/>
        </p:nvSpPr>
        <p:spPr bwMode="gray">
          <a:xfrm>
            <a:off x="1048300" y="6074648"/>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とくちょう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1" name="正方形/長方形 40">
            <a:extLst>
              <a:ext uri="{FF2B5EF4-FFF2-40B4-BE49-F238E27FC236}">
                <a16:creationId xmlns:a16="http://schemas.microsoft.com/office/drawing/2014/main" id="{83D19D04-C440-B29E-DB63-1AF58B0D9393}"/>
              </a:ext>
            </a:extLst>
          </p:cNvPr>
          <p:cNvSpPr/>
          <p:nvPr/>
        </p:nvSpPr>
        <p:spPr bwMode="gray">
          <a:xfrm>
            <a:off x="2395804" y="6074648"/>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りかい</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3" name="正方形/長方形 42">
            <a:extLst>
              <a:ext uri="{FF2B5EF4-FFF2-40B4-BE49-F238E27FC236}">
                <a16:creationId xmlns:a16="http://schemas.microsoft.com/office/drawing/2014/main" id="{2CFB622D-F688-6FAA-4BFF-0624F203A2F2}"/>
              </a:ext>
            </a:extLst>
          </p:cNvPr>
          <p:cNvSpPr/>
          <p:nvPr/>
        </p:nvSpPr>
        <p:spPr bwMode="gray">
          <a:xfrm>
            <a:off x="4496295" y="2828650"/>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まも</a:t>
            </a:r>
          </a:p>
        </p:txBody>
      </p:sp>
    </p:spTree>
    <p:extLst>
      <p:ext uri="{BB962C8B-B14F-4D97-AF65-F5344CB8AC3E}">
        <p14:creationId xmlns:p14="http://schemas.microsoft.com/office/powerpoint/2010/main" val="31194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p:bldP spid="25" grpId="0"/>
      <p:bldP spid="26" grpId="0"/>
      <p:bldP spid="30" grpId="0"/>
      <p:bldP spid="36" grpId="0"/>
      <p:bldP spid="37" grpId="0"/>
      <p:bldP spid="38" grpId="0"/>
      <p:bldP spid="39" grpId="0"/>
      <p:bldP spid="40"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7346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考えてみよう</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雲形吹き出し 3"/>
          <p:cNvSpPr/>
          <p:nvPr/>
        </p:nvSpPr>
        <p:spPr>
          <a:xfrm>
            <a:off x="2381251" y="2104179"/>
            <a:ext cx="6714444" cy="4591896"/>
          </a:xfrm>
          <a:prstGeom prst="cloudCallout">
            <a:avLst>
              <a:gd name="adj1" fmla="val -49438"/>
              <a:gd name="adj2" fmla="val 44391"/>
            </a:avLst>
          </a:prstGeom>
          <a:noFill/>
          <a:ln w="317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324529" y="2849663"/>
            <a:ext cx="5238749" cy="3426579"/>
          </a:xfrm>
          <a:prstGeom prst="rect">
            <a:avLst/>
          </a:prstGeom>
          <a:noFill/>
        </p:spPr>
        <p:txBody>
          <a:bodyPr wrap="square" rtlCol="0">
            <a:spAutoFit/>
          </a:bodyPr>
          <a:lstStyle/>
          <a:p>
            <a:pPr>
              <a:lnSpc>
                <a:spcPts val="52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入院、手術、薬にお金がかかるかな？</a:t>
            </a:r>
            <a:r>
              <a:rPr kumimoji="1"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入院している間の生活費も必要？</a:t>
            </a:r>
            <a:r>
              <a:rPr lang="en-US" altLang="ja-JP" sz="4400" b="1" dirty="0">
                <a:solidFill>
                  <a:srgbClr val="17375E"/>
                </a:solidFill>
                <a:latin typeface="Meiryo UI" panose="020B0604030504040204" pitchFamily="50" charset="-128"/>
                <a:ea typeface="Meiryo UI" panose="020B0604030504040204" pitchFamily="50" charset="-128"/>
                <a:cs typeface="ヒラギノ丸ゴ Pro W4"/>
              </a:rPr>
              <a:t>10,000</a:t>
            </a: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円</a:t>
            </a:r>
          </a:p>
          <a:p>
            <a:pPr>
              <a:lnSpc>
                <a:spcPts val="52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くらいかな？</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9" name="正方形/長方形 8"/>
          <p:cNvSpPr/>
          <p:nvPr/>
        </p:nvSpPr>
        <p:spPr>
          <a:xfrm>
            <a:off x="77821" y="846710"/>
            <a:ext cx="8885203" cy="112770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骨折をしたら・・・</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どんなことにお金がかかるか考えてみよう</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6" name="図 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tretch>
            <a:fillRect/>
          </a:stretch>
        </p:blipFill>
        <p:spPr>
          <a:xfrm flipH="1">
            <a:off x="0" y="4287384"/>
            <a:ext cx="2381250" cy="2489653"/>
          </a:xfrm>
          <a:prstGeom prst="rect">
            <a:avLst/>
          </a:prstGeom>
        </p:spPr>
      </p:pic>
      <p:sp>
        <p:nvSpPr>
          <p:cNvPr id="3" name="スライド番号プレースホルダー 2">
            <a:extLst>
              <a:ext uri="{FF2B5EF4-FFF2-40B4-BE49-F238E27FC236}">
                <a16:creationId xmlns:a16="http://schemas.microsoft.com/office/drawing/2014/main" id="{2098381A-C18A-41CB-AFE2-0688629FE38D}"/>
              </a:ext>
            </a:extLst>
          </p:cNvPr>
          <p:cNvSpPr>
            <a:spLocks noGrp="1"/>
          </p:cNvSpPr>
          <p:nvPr>
            <p:ph type="sldNum" sz="quarter" idx="12"/>
          </p:nvPr>
        </p:nvSpPr>
        <p:spPr/>
        <p:txBody>
          <a:bodyPr/>
          <a:lstStyle/>
          <a:p>
            <a:fld id="{E1D7E502-7D6F-49F2-8D91-33EB17385912}" type="slidenum">
              <a:rPr lang="ja-JP" altLang="en-US" smtClean="0"/>
              <a:pPr/>
              <a:t>20</a:t>
            </a:fld>
            <a:endParaRPr lang="ja-JP" altLang="en-US" dirty="0"/>
          </a:p>
        </p:txBody>
      </p:sp>
      <p:sp>
        <p:nvSpPr>
          <p:cNvPr id="7" name="正方形/長方形 6">
            <a:extLst>
              <a:ext uri="{FF2B5EF4-FFF2-40B4-BE49-F238E27FC236}">
                <a16:creationId xmlns:a16="http://schemas.microsoft.com/office/drawing/2014/main" id="{DCC88C5E-2AF4-44E4-4E42-4449F3CE8328}"/>
              </a:ext>
            </a:extLst>
          </p:cNvPr>
          <p:cNvSpPr/>
          <p:nvPr/>
        </p:nvSpPr>
        <p:spPr>
          <a:xfrm>
            <a:off x="470198" y="-737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かんが</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2" name="グループ化 21">
            <a:extLst>
              <a:ext uri="{FF2B5EF4-FFF2-40B4-BE49-F238E27FC236}">
                <a16:creationId xmlns:a16="http://schemas.microsoft.com/office/drawing/2014/main" id="{1DA640D9-1B0E-3B55-21F0-E3A4F56E6DB9}"/>
              </a:ext>
            </a:extLst>
          </p:cNvPr>
          <p:cNvGrpSpPr/>
          <p:nvPr/>
        </p:nvGrpSpPr>
        <p:grpSpPr>
          <a:xfrm>
            <a:off x="2223260" y="639495"/>
            <a:ext cx="5178627" cy="933241"/>
            <a:chOff x="2223260" y="639495"/>
            <a:chExt cx="5178627" cy="933241"/>
          </a:xfrm>
        </p:grpSpPr>
        <p:sp>
          <p:nvSpPr>
            <p:cNvPr id="5" name="正方形/長方形 4">
              <a:extLst>
                <a:ext uri="{FF2B5EF4-FFF2-40B4-BE49-F238E27FC236}">
                  <a16:creationId xmlns:a16="http://schemas.microsoft.com/office/drawing/2014/main" id="{E33D3E4C-C9B0-E980-0B9D-C5E6A28B2789}"/>
                </a:ext>
              </a:extLst>
            </p:cNvPr>
            <p:cNvSpPr/>
            <p:nvPr/>
          </p:nvSpPr>
          <p:spPr bwMode="gray">
            <a:xfrm>
              <a:off x="2223260" y="639495"/>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こっせつ</a:t>
              </a:r>
            </a:p>
          </p:txBody>
        </p:sp>
        <p:sp>
          <p:nvSpPr>
            <p:cNvPr id="11" name="正方形/長方形 10">
              <a:extLst>
                <a:ext uri="{FF2B5EF4-FFF2-40B4-BE49-F238E27FC236}">
                  <a16:creationId xmlns:a16="http://schemas.microsoft.com/office/drawing/2014/main" id="{B1BED4CE-A598-5101-D7FC-F4A7C5C2432F}"/>
                </a:ext>
              </a:extLst>
            </p:cNvPr>
            <p:cNvSpPr/>
            <p:nvPr/>
          </p:nvSpPr>
          <p:spPr bwMode="gray">
            <a:xfrm>
              <a:off x="2414807" y="1264959"/>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p>
          </p:txBody>
        </p:sp>
        <p:sp>
          <p:nvSpPr>
            <p:cNvPr id="12" name="正方形/長方形 11">
              <a:extLst>
                <a:ext uri="{FF2B5EF4-FFF2-40B4-BE49-F238E27FC236}">
                  <a16:creationId xmlns:a16="http://schemas.microsoft.com/office/drawing/2014/main" id="{3C45BCC3-966A-3A66-48CB-708E6F973FE6}"/>
                </a:ext>
              </a:extLst>
            </p:cNvPr>
            <p:cNvSpPr/>
            <p:nvPr/>
          </p:nvSpPr>
          <p:spPr bwMode="gray">
            <a:xfrm>
              <a:off x="5145426" y="1256570"/>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grpSp>
      <p:sp>
        <p:nvSpPr>
          <p:cNvPr id="13" name="正方形/長方形 12">
            <a:extLst>
              <a:ext uri="{FF2B5EF4-FFF2-40B4-BE49-F238E27FC236}">
                <a16:creationId xmlns:a16="http://schemas.microsoft.com/office/drawing/2014/main" id="{04256255-2FD3-0423-CB65-6F5340BA8094}"/>
              </a:ext>
            </a:extLst>
          </p:cNvPr>
          <p:cNvSpPr/>
          <p:nvPr/>
        </p:nvSpPr>
        <p:spPr bwMode="gray">
          <a:xfrm>
            <a:off x="2872187" y="2730139"/>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p>
        </p:txBody>
      </p:sp>
      <p:sp>
        <p:nvSpPr>
          <p:cNvPr id="14" name="正方形/長方形 13">
            <a:extLst>
              <a:ext uri="{FF2B5EF4-FFF2-40B4-BE49-F238E27FC236}">
                <a16:creationId xmlns:a16="http://schemas.microsoft.com/office/drawing/2014/main" id="{58DA5EF5-EDCD-1BE9-BD59-106D7A16A273}"/>
              </a:ext>
            </a:extLst>
          </p:cNvPr>
          <p:cNvSpPr/>
          <p:nvPr/>
        </p:nvSpPr>
        <p:spPr bwMode="gray">
          <a:xfrm>
            <a:off x="5534989" y="2730139"/>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くすり</a:t>
            </a:r>
          </a:p>
        </p:txBody>
      </p:sp>
      <p:sp>
        <p:nvSpPr>
          <p:cNvPr id="15" name="正方形/長方形 14">
            <a:extLst>
              <a:ext uri="{FF2B5EF4-FFF2-40B4-BE49-F238E27FC236}">
                <a16:creationId xmlns:a16="http://schemas.microsoft.com/office/drawing/2014/main" id="{1E4D8BF9-6E52-7804-A720-30D8BAA0F504}"/>
              </a:ext>
            </a:extLst>
          </p:cNvPr>
          <p:cNvSpPr/>
          <p:nvPr/>
        </p:nvSpPr>
        <p:spPr bwMode="gray">
          <a:xfrm>
            <a:off x="7041968" y="2730139"/>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p>
        </p:txBody>
      </p:sp>
      <p:sp>
        <p:nvSpPr>
          <p:cNvPr id="16" name="正方形/長方形 15">
            <a:extLst>
              <a:ext uri="{FF2B5EF4-FFF2-40B4-BE49-F238E27FC236}">
                <a16:creationId xmlns:a16="http://schemas.microsoft.com/office/drawing/2014/main" id="{2BDA03FB-8729-6CA8-DF3E-8BD7ED7CE50E}"/>
              </a:ext>
            </a:extLst>
          </p:cNvPr>
          <p:cNvSpPr/>
          <p:nvPr/>
        </p:nvSpPr>
        <p:spPr bwMode="gray">
          <a:xfrm>
            <a:off x="4313868" y="2730139"/>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しゅじゅつ</a:t>
            </a:r>
          </a:p>
        </p:txBody>
      </p:sp>
      <p:sp>
        <p:nvSpPr>
          <p:cNvPr id="17" name="正方形/長方形 16">
            <a:extLst>
              <a:ext uri="{FF2B5EF4-FFF2-40B4-BE49-F238E27FC236}">
                <a16:creationId xmlns:a16="http://schemas.microsoft.com/office/drawing/2014/main" id="{C56825AF-8263-1279-1C03-030B21F32CC8}"/>
              </a:ext>
            </a:extLst>
          </p:cNvPr>
          <p:cNvSpPr/>
          <p:nvPr/>
        </p:nvSpPr>
        <p:spPr bwMode="gray">
          <a:xfrm>
            <a:off x="6391406" y="3403592"/>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p>
        </p:txBody>
      </p:sp>
      <p:sp>
        <p:nvSpPr>
          <p:cNvPr id="18" name="正方形/長方形 17">
            <a:extLst>
              <a:ext uri="{FF2B5EF4-FFF2-40B4-BE49-F238E27FC236}">
                <a16:creationId xmlns:a16="http://schemas.microsoft.com/office/drawing/2014/main" id="{D928C2EE-BCD1-11ED-36D2-C9CFF2D663AC}"/>
              </a:ext>
            </a:extLst>
          </p:cNvPr>
          <p:cNvSpPr/>
          <p:nvPr/>
        </p:nvSpPr>
        <p:spPr bwMode="gray">
          <a:xfrm>
            <a:off x="3951832" y="4068535"/>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あいだ</a:t>
            </a:r>
            <a:endParaRPr lang="en-US" altLang="ja-JP"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9" name="正方形/長方形 18">
            <a:extLst>
              <a:ext uri="{FF2B5EF4-FFF2-40B4-BE49-F238E27FC236}">
                <a16:creationId xmlns:a16="http://schemas.microsoft.com/office/drawing/2014/main" id="{061B8EEE-6507-A9E8-B744-C5018E3BBE19}"/>
              </a:ext>
            </a:extLst>
          </p:cNvPr>
          <p:cNvSpPr/>
          <p:nvPr/>
        </p:nvSpPr>
        <p:spPr bwMode="gray">
          <a:xfrm>
            <a:off x="5585322" y="40769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せいかつひ</a:t>
            </a:r>
            <a:endParaRPr lang="en-US" altLang="ja-JP"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0" name="正方形/長方形 19">
            <a:extLst>
              <a:ext uri="{FF2B5EF4-FFF2-40B4-BE49-F238E27FC236}">
                <a16:creationId xmlns:a16="http://schemas.microsoft.com/office/drawing/2014/main" id="{154861E0-72D1-4902-7C96-7153A84AB780}"/>
              </a:ext>
            </a:extLst>
          </p:cNvPr>
          <p:cNvSpPr/>
          <p:nvPr/>
        </p:nvSpPr>
        <p:spPr bwMode="gray">
          <a:xfrm>
            <a:off x="2865546" y="4726732"/>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endParaRPr lang="en-US" altLang="ja-JP"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1" name="正方形/長方形 20">
            <a:extLst>
              <a:ext uri="{FF2B5EF4-FFF2-40B4-BE49-F238E27FC236}">
                <a16:creationId xmlns:a16="http://schemas.microsoft.com/office/drawing/2014/main" id="{167F18DE-ED89-C2C0-84FC-64F9C07CE853}"/>
              </a:ext>
            </a:extLst>
          </p:cNvPr>
          <p:cNvSpPr/>
          <p:nvPr/>
        </p:nvSpPr>
        <p:spPr bwMode="gray">
          <a:xfrm>
            <a:off x="6332333" y="4735121"/>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えん</a:t>
            </a:r>
            <a:endParaRPr lang="en-US" altLang="ja-JP"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38826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3" grpId="0"/>
      <p:bldP spid="14" grpId="0"/>
      <p:bldP spid="15" grpId="0"/>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47538"/>
            <a:ext cx="81655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p>
        </p:txBody>
      </p:sp>
      <p:cxnSp>
        <p:nvCxnSpPr>
          <p:cNvPr id="18" name="直線コネクタ 17"/>
          <p:cNvCxnSpPr/>
          <p:nvPr/>
        </p:nvCxnSpPr>
        <p:spPr>
          <a:xfrm flipV="1">
            <a:off x="2115979" y="3530428"/>
            <a:ext cx="4751976" cy="143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2"/>
          <a:stretch>
            <a:fillRect/>
          </a:stretch>
        </p:blipFill>
        <p:spPr>
          <a:xfrm>
            <a:off x="4527815" y="5224893"/>
            <a:ext cx="4265744" cy="1606065"/>
          </a:xfrm>
          <a:prstGeom prst="rect">
            <a:avLst/>
          </a:prstGeom>
        </p:spPr>
      </p:pic>
      <p:sp>
        <p:nvSpPr>
          <p:cNvPr id="22" name="テキスト ボックス 21"/>
          <p:cNvSpPr txBox="1"/>
          <p:nvPr/>
        </p:nvSpPr>
        <p:spPr>
          <a:xfrm>
            <a:off x="-253494" y="815879"/>
            <a:ext cx="9415827" cy="553998"/>
          </a:xfrm>
          <a:prstGeom prst="rect">
            <a:avLst/>
          </a:prstGeom>
          <a:noFill/>
        </p:spPr>
        <p:txBody>
          <a:bodyPr wrap="square" rtlCol="0">
            <a:spAutoFit/>
          </a:bodyPr>
          <a:lstStyle/>
          <a:p>
            <a:pPr algn="ctr"/>
            <a:r>
              <a:rPr lang="ja-JP" altLang="en-US" sz="3000" b="1" dirty="0">
                <a:solidFill>
                  <a:srgbClr val="17375E"/>
                </a:solidFill>
                <a:latin typeface="Meiryo UI" panose="020B0604030504040204" pitchFamily="50" charset="-128"/>
                <a:ea typeface="Meiryo UI" panose="020B0604030504040204" pitchFamily="50" charset="-128"/>
              </a:rPr>
              <a:t>★足の骨折で手術が必要となり、</a:t>
            </a:r>
            <a:r>
              <a:rPr lang="en-US" altLang="ja-JP" sz="3000" b="1" dirty="0">
                <a:solidFill>
                  <a:srgbClr val="17375E"/>
                </a:solidFill>
                <a:latin typeface="Meiryo UI" panose="020B0604030504040204" pitchFamily="50" charset="-128"/>
                <a:ea typeface="Meiryo UI" panose="020B0604030504040204" pitchFamily="50" charset="-128"/>
              </a:rPr>
              <a:t>22</a:t>
            </a:r>
            <a:r>
              <a:rPr lang="ja-JP" altLang="en-US" sz="3000" b="1" dirty="0">
                <a:solidFill>
                  <a:srgbClr val="17375E"/>
                </a:solidFill>
                <a:latin typeface="Meiryo UI" panose="020B0604030504040204" pitchFamily="50" charset="-128"/>
                <a:ea typeface="Meiryo UI" panose="020B0604030504040204" pitchFamily="50" charset="-128"/>
              </a:rPr>
              <a:t>日間入院した事例</a:t>
            </a:r>
            <a:endParaRPr lang="en-US" altLang="ja-JP" sz="3000" b="1" dirty="0">
              <a:solidFill>
                <a:srgbClr val="17375E"/>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75298C52-6535-4E28-B995-5861313D7E4D}"/>
              </a:ext>
            </a:extLst>
          </p:cNvPr>
          <p:cNvGrpSpPr/>
          <p:nvPr/>
        </p:nvGrpSpPr>
        <p:grpSpPr>
          <a:xfrm>
            <a:off x="205065" y="1283970"/>
            <a:ext cx="8624571" cy="5563309"/>
            <a:chOff x="205065" y="1283970"/>
            <a:chExt cx="8624571" cy="5563309"/>
          </a:xfrm>
        </p:grpSpPr>
        <p:grpSp>
          <p:nvGrpSpPr>
            <p:cNvPr id="11" name="グループ化 10">
              <a:extLst>
                <a:ext uri="{FF2B5EF4-FFF2-40B4-BE49-F238E27FC236}">
                  <a16:creationId xmlns:a16="http://schemas.microsoft.com/office/drawing/2014/main" id="{C5D1F213-FDA2-448C-8F30-C08D2FB8BB91}"/>
                </a:ext>
              </a:extLst>
            </p:cNvPr>
            <p:cNvGrpSpPr/>
            <p:nvPr/>
          </p:nvGrpSpPr>
          <p:grpSpPr>
            <a:xfrm>
              <a:off x="205065" y="1283970"/>
              <a:ext cx="8624571" cy="5563309"/>
              <a:chOff x="205065" y="1283970"/>
              <a:chExt cx="8624571" cy="5563309"/>
            </a:xfrm>
          </p:grpSpPr>
          <p:grpSp>
            <p:nvGrpSpPr>
              <p:cNvPr id="5" name="グループ化 4">
                <a:extLst>
                  <a:ext uri="{FF2B5EF4-FFF2-40B4-BE49-F238E27FC236}">
                    <a16:creationId xmlns:a16="http://schemas.microsoft.com/office/drawing/2014/main" id="{9B5B7FDD-9A6B-4C1A-9381-69CEA3011624}"/>
                  </a:ext>
                </a:extLst>
              </p:cNvPr>
              <p:cNvGrpSpPr/>
              <p:nvPr/>
            </p:nvGrpSpPr>
            <p:grpSpPr>
              <a:xfrm>
                <a:off x="445032" y="1283970"/>
                <a:ext cx="8384604" cy="3857153"/>
                <a:chOff x="445032" y="1254906"/>
                <a:chExt cx="8384604" cy="3857153"/>
              </a:xfrm>
            </p:grpSpPr>
            <p:sp>
              <p:nvSpPr>
                <p:cNvPr id="3" name="角丸四角形 2"/>
                <p:cNvSpPr/>
                <p:nvPr/>
              </p:nvSpPr>
              <p:spPr>
                <a:xfrm>
                  <a:off x="445032" y="1549986"/>
                  <a:ext cx="8384604" cy="3562073"/>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783092" y="1254906"/>
                  <a:ext cx="931403" cy="868578"/>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400" b="1" dirty="0">
                      <a:latin typeface="Meiryo UI" panose="020B0604030504040204" pitchFamily="50" charset="-128"/>
                      <a:ea typeface="Meiryo UI" panose="020B0604030504040204" pitchFamily="50" charset="-128"/>
                    </a:rPr>
                    <a:t>－</a:t>
                  </a:r>
                  <a:endParaRPr kumimoji="1" lang="ja-JP" altLang="en-US" sz="4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09702" y="1615653"/>
                  <a:ext cx="6138101" cy="1015663"/>
                </a:xfrm>
                <a:prstGeom prst="rect">
                  <a:avLst/>
                </a:prstGeom>
                <a:noFill/>
              </p:spPr>
              <p:txBody>
                <a:bodyPr wrap="square" rtlCol="0">
                  <a:spAutoFit/>
                </a:bodyPr>
                <a:lstStyle/>
                <a:p>
                  <a:r>
                    <a:rPr lang="ja-JP" altLang="en-US" sz="6000" b="1" dirty="0">
                      <a:solidFill>
                        <a:srgbClr val="FF5050"/>
                      </a:solidFill>
                      <a:latin typeface="Meiryo UI" panose="020B0604030504040204" pitchFamily="50" charset="-128"/>
                      <a:ea typeface="Meiryo UI" panose="020B0604030504040204" pitchFamily="50" charset="-128"/>
                    </a:rPr>
                    <a:t>①必要</a:t>
                  </a:r>
                  <a:r>
                    <a:rPr kumimoji="1" lang="ja-JP" altLang="en-US" sz="6000" b="1" dirty="0">
                      <a:solidFill>
                        <a:srgbClr val="FF5050"/>
                      </a:solidFill>
                      <a:latin typeface="Meiryo UI" panose="020B0604030504040204" pitchFamily="50" charset="-128"/>
                      <a:ea typeface="Meiryo UI" panose="020B0604030504040204" pitchFamily="50" charset="-128"/>
                    </a:rPr>
                    <a:t>となるお金</a:t>
                  </a:r>
                </a:p>
              </p:txBody>
            </p:sp>
            <p:sp>
              <p:nvSpPr>
                <p:cNvPr id="16" name="角丸四角形 15"/>
                <p:cNvSpPr/>
                <p:nvPr/>
              </p:nvSpPr>
              <p:spPr>
                <a:xfrm>
                  <a:off x="908291" y="2693651"/>
                  <a:ext cx="7460759" cy="2138394"/>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grpSp>
          <p:grpSp>
            <p:nvGrpSpPr>
              <p:cNvPr id="8" name="グループ化 7"/>
              <p:cNvGrpSpPr/>
              <p:nvPr/>
            </p:nvGrpSpPr>
            <p:grpSpPr>
              <a:xfrm>
                <a:off x="1714495" y="2818968"/>
                <a:ext cx="5848349" cy="2051987"/>
                <a:chOff x="2090266" y="2828309"/>
                <a:chExt cx="4904000" cy="2051987"/>
              </a:xfrm>
            </p:grpSpPr>
            <p:sp>
              <p:nvSpPr>
                <p:cNvPr id="7" name="テキスト ボックス 6"/>
                <p:cNvSpPr txBox="1"/>
                <p:nvPr/>
              </p:nvSpPr>
              <p:spPr>
                <a:xfrm>
                  <a:off x="2090266" y="2828311"/>
                  <a:ext cx="2919126" cy="1250407"/>
                </a:xfrm>
                <a:prstGeom prst="rect">
                  <a:avLst/>
                </a:prstGeom>
                <a:noFill/>
              </p:spPr>
              <p:txBody>
                <a:bodyPr wrap="square" rtlCol="0">
                  <a:spAutoFit/>
                </a:bodyPr>
                <a:lstStyle/>
                <a:p>
                  <a:pPr>
                    <a:lnSpc>
                      <a:spcPct val="110000"/>
                    </a:lnSpc>
                  </a:pPr>
                  <a:r>
                    <a:rPr lang="ja-JP" altLang="en-US" sz="3600" dirty="0">
                      <a:solidFill>
                        <a:schemeClr val="bg1"/>
                      </a:solidFill>
                      <a:latin typeface="Meiryo UI" panose="020B0604030504040204" pitchFamily="50" charset="-128"/>
                      <a:ea typeface="Meiryo UI" panose="020B0604030504040204" pitchFamily="50" charset="-128"/>
                    </a:rPr>
                    <a:t>かかった医療費</a:t>
                  </a:r>
                  <a:endParaRPr kumimoji="1" lang="en-US" altLang="ja-JP" sz="3600" dirty="0">
                    <a:solidFill>
                      <a:schemeClr val="bg1"/>
                    </a:solidFill>
                    <a:latin typeface="Meiryo UI" panose="020B0604030504040204" pitchFamily="50" charset="-128"/>
                    <a:ea typeface="Meiryo UI" panose="020B0604030504040204" pitchFamily="50" charset="-128"/>
                  </a:endParaRPr>
                </a:p>
                <a:p>
                  <a:pPr>
                    <a:lnSpc>
                      <a:spcPct val="110000"/>
                    </a:lnSpc>
                  </a:pPr>
                  <a:r>
                    <a:rPr lang="ja-JP" altLang="en-US" sz="3600" dirty="0">
                      <a:solidFill>
                        <a:schemeClr val="bg1"/>
                      </a:solidFill>
                      <a:latin typeface="Meiryo UI" panose="020B0604030504040204" pitchFamily="50" charset="-128"/>
                      <a:ea typeface="Meiryo UI" panose="020B0604030504040204" pitchFamily="50" charset="-128"/>
                    </a:rPr>
                    <a:t>その他</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62958" y="2828309"/>
                  <a:ext cx="2231308" cy="1250407"/>
                </a:xfrm>
                <a:prstGeom prst="rect">
                  <a:avLst/>
                </a:prstGeom>
                <a:noFill/>
              </p:spPr>
              <p:txBody>
                <a:bodyPr wrap="square" rtlCol="0">
                  <a:spAutoFit/>
                </a:bodyPr>
                <a:lstStyle/>
                <a:p>
                  <a:pPr algn="r">
                    <a:lnSpc>
                      <a:spcPct val="110000"/>
                    </a:lnSpc>
                  </a:pP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180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lnSpc>
                      <a:spcPct val="110000"/>
                    </a:lnSpc>
                  </a:pP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8</a:t>
                  </a:r>
                  <a:r>
                    <a:rPr lang="ja-JP" altLang="en-US" sz="3600" dirty="0">
                      <a:solidFill>
                        <a:schemeClr val="bg1"/>
                      </a:solidFill>
                      <a:latin typeface="Meiryo UI" panose="020B0604030504040204" pitchFamily="50" charset="-128"/>
                      <a:ea typeface="Meiryo UI" panose="020B0604030504040204" pitchFamily="50" charset="-128"/>
                    </a:rPr>
                    <a:t>万円</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090266" y="4233965"/>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20" name="テキスト ボックス 19"/>
                <p:cNvSpPr txBox="1"/>
                <p:nvPr/>
              </p:nvSpPr>
              <p:spPr>
                <a:xfrm>
                  <a:off x="4762958" y="4233964"/>
                  <a:ext cx="2217905"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188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grpSp>
          <p:sp>
            <p:nvSpPr>
              <p:cNvPr id="48" name="テキスト ボックス 47"/>
              <p:cNvSpPr txBox="1"/>
              <p:nvPr/>
            </p:nvSpPr>
            <p:spPr>
              <a:xfrm>
                <a:off x="205065" y="5475108"/>
                <a:ext cx="3965397" cy="1372171"/>
              </a:xfrm>
              <a:prstGeom prst="rect">
                <a:avLst/>
              </a:prstGeom>
              <a:noFill/>
            </p:spPr>
            <p:txBody>
              <a:bodyPr wrap="square" rtlCol="0">
                <a:spAutoFit/>
              </a:bodyPr>
              <a:lstStyle/>
              <a:p>
                <a:pPr>
                  <a:lnSpc>
                    <a:spcPct val="120000"/>
                  </a:lnSpc>
                </a:pPr>
                <a:r>
                  <a:rPr lang="en-US" altLang="ja-JP" sz="2400" dirty="0">
                    <a:solidFill>
                      <a:srgbClr val="17375E"/>
                    </a:solidFill>
                    <a:latin typeface="Meiryo UI" panose="020B0604030504040204" pitchFamily="50" charset="-128"/>
                    <a:ea typeface="Meiryo UI" panose="020B0604030504040204" pitchFamily="50" charset="-128"/>
                  </a:rPr>
                  <a:t>※</a:t>
                </a:r>
                <a:r>
                  <a:rPr lang="ja-JP" altLang="en-US" sz="2400" dirty="0">
                    <a:solidFill>
                      <a:srgbClr val="17375E"/>
                    </a:solidFill>
                    <a:latin typeface="Meiryo UI" panose="020B0604030504040204" pitchFamily="50" charset="-128"/>
                    <a:ea typeface="Meiryo UI" panose="020B0604030504040204" pitchFamily="50" charset="-128"/>
                  </a:rPr>
                  <a:t>その他・・・入院中の衣類・日用品やお見舞いに来た家族の交通費・食費等</a:t>
                </a:r>
                <a:endParaRPr lang="en-US" altLang="ja-JP" sz="2400" dirty="0">
                  <a:solidFill>
                    <a:srgbClr val="17375E"/>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61347" y="5157933"/>
                <a:ext cx="5268288"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cxnSp>
          <p:nvCxnSpPr>
            <p:cNvPr id="23" name="直線コネクタ 22">
              <a:extLst>
                <a:ext uri="{FF2B5EF4-FFF2-40B4-BE49-F238E27FC236}">
                  <a16:creationId xmlns:a16="http://schemas.microsoft.com/office/drawing/2014/main" id="{EED98C7C-80C2-4B91-9A37-1AC965C6C72F}"/>
                </a:ext>
              </a:extLst>
            </p:cNvPr>
            <p:cNvCxnSpPr>
              <a:cxnSpLocks/>
            </p:cNvCxnSpPr>
            <p:nvPr/>
          </p:nvCxnSpPr>
          <p:spPr>
            <a:xfrm flipV="1">
              <a:off x="1569396" y="4033132"/>
              <a:ext cx="6279204" cy="3912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 name="スライド番号プレースホルダー 8">
            <a:extLst>
              <a:ext uri="{FF2B5EF4-FFF2-40B4-BE49-F238E27FC236}">
                <a16:creationId xmlns:a16="http://schemas.microsoft.com/office/drawing/2014/main" id="{10BAEA1A-4757-4470-A169-E4894A0009A5}"/>
              </a:ext>
            </a:extLst>
          </p:cNvPr>
          <p:cNvSpPr>
            <a:spLocks noGrp="1"/>
          </p:cNvSpPr>
          <p:nvPr>
            <p:ph type="sldNum" sz="quarter" idx="12"/>
          </p:nvPr>
        </p:nvSpPr>
        <p:spPr/>
        <p:txBody>
          <a:bodyPr/>
          <a:lstStyle/>
          <a:p>
            <a:fld id="{E1D7E502-7D6F-49F2-8D91-33EB17385912}" type="slidenum">
              <a:rPr lang="ja-JP" altLang="en-US" smtClean="0"/>
              <a:pPr/>
              <a:t>21</a:t>
            </a:fld>
            <a:endParaRPr lang="ja-JP" altLang="en-US" dirty="0"/>
          </a:p>
        </p:txBody>
      </p:sp>
      <p:sp>
        <p:nvSpPr>
          <p:cNvPr id="12" name="正方形/長方形 11">
            <a:extLst>
              <a:ext uri="{FF2B5EF4-FFF2-40B4-BE49-F238E27FC236}">
                <a16:creationId xmlns:a16="http://schemas.microsoft.com/office/drawing/2014/main" id="{4C9B3D0B-D76B-AAA4-D795-F8B15EDF5220}"/>
              </a:ext>
            </a:extLst>
          </p:cNvPr>
          <p:cNvSpPr/>
          <p:nvPr/>
        </p:nvSpPr>
        <p:spPr>
          <a:xfrm>
            <a:off x="1004301" y="-557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ひつよう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F055689E-298F-0BA2-13A8-EA11232FCF63}"/>
              </a:ext>
            </a:extLst>
          </p:cNvPr>
          <p:cNvSpPr/>
          <p:nvPr/>
        </p:nvSpPr>
        <p:spPr>
          <a:xfrm>
            <a:off x="3066196" y="-557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かね</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DD9E9EFB-5F95-C1AF-03ED-8C558B0FBD24}"/>
              </a:ext>
            </a:extLst>
          </p:cNvPr>
          <p:cNvSpPr/>
          <p:nvPr/>
        </p:nvSpPr>
        <p:spPr>
          <a:xfrm>
            <a:off x="3849819" y="-557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じれい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正方形/長方形 23">
            <a:extLst>
              <a:ext uri="{FF2B5EF4-FFF2-40B4-BE49-F238E27FC236}">
                <a16:creationId xmlns:a16="http://schemas.microsoft.com/office/drawing/2014/main" id="{EC905F36-6BB3-F1C6-7079-9AE47F807591}"/>
              </a:ext>
            </a:extLst>
          </p:cNvPr>
          <p:cNvSpPr/>
          <p:nvPr/>
        </p:nvSpPr>
        <p:spPr bwMode="gray">
          <a:xfrm>
            <a:off x="-403862"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あし</a:t>
            </a:r>
          </a:p>
        </p:txBody>
      </p:sp>
      <p:sp>
        <p:nvSpPr>
          <p:cNvPr id="25" name="正方形/長方形 24">
            <a:extLst>
              <a:ext uri="{FF2B5EF4-FFF2-40B4-BE49-F238E27FC236}">
                <a16:creationId xmlns:a16="http://schemas.microsoft.com/office/drawing/2014/main" id="{A7CF2716-184A-2F5C-CB52-887B65635561}"/>
              </a:ext>
            </a:extLst>
          </p:cNvPr>
          <p:cNvSpPr/>
          <p:nvPr/>
        </p:nvSpPr>
        <p:spPr bwMode="gray">
          <a:xfrm>
            <a:off x="508233"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こっせつ</a:t>
            </a:r>
          </a:p>
        </p:txBody>
      </p:sp>
      <p:sp>
        <p:nvSpPr>
          <p:cNvPr id="26" name="正方形/長方形 25">
            <a:extLst>
              <a:ext uri="{FF2B5EF4-FFF2-40B4-BE49-F238E27FC236}">
                <a16:creationId xmlns:a16="http://schemas.microsoft.com/office/drawing/2014/main" id="{FA186224-C5B8-06A1-A36C-B7E00CF53B73}"/>
              </a:ext>
            </a:extLst>
          </p:cNvPr>
          <p:cNvSpPr/>
          <p:nvPr/>
        </p:nvSpPr>
        <p:spPr bwMode="gray">
          <a:xfrm>
            <a:off x="1637459"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しゅじゅつ</a:t>
            </a:r>
          </a:p>
        </p:txBody>
      </p:sp>
      <p:sp>
        <p:nvSpPr>
          <p:cNvPr id="27" name="正方形/長方形 26">
            <a:extLst>
              <a:ext uri="{FF2B5EF4-FFF2-40B4-BE49-F238E27FC236}">
                <a16:creationId xmlns:a16="http://schemas.microsoft.com/office/drawing/2014/main" id="{7A8A7F92-10D9-F622-AEC6-9C6FC2E564AB}"/>
              </a:ext>
            </a:extLst>
          </p:cNvPr>
          <p:cNvSpPr/>
          <p:nvPr/>
        </p:nvSpPr>
        <p:spPr bwMode="gray">
          <a:xfrm>
            <a:off x="2750437"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p>
        </p:txBody>
      </p:sp>
      <p:sp>
        <p:nvSpPr>
          <p:cNvPr id="28" name="正方形/長方形 27">
            <a:extLst>
              <a:ext uri="{FF2B5EF4-FFF2-40B4-BE49-F238E27FC236}">
                <a16:creationId xmlns:a16="http://schemas.microsoft.com/office/drawing/2014/main" id="{F80264AB-34DC-CE29-F2E1-EC73665E7A08}"/>
              </a:ext>
            </a:extLst>
          </p:cNvPr>
          <p:cNvSpPr/>
          <p:nvPr/>
        </p:nvSpPr>
        <p:spPr bwMode="gray">
          <a:xfrm>
            <a:off x="5105241" y="665891"/>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にちかん</a:t>
            </a:r>
          </a:p>
        </p:txBody>
      </p:sp>
      <p:sp>
        <p:nvSpPr>
          <p:cNvPr id="29" name="正方形/長方形 28">
            <a:extLst>
              <a:ext uri="{FF2B5EF4-FFF2-40B4-BE49-F238E27FC236}">
                <a16:creationId xmlns:a16="http://schemas.microsoft.com/office/drawing/2014/main" id="{69AC2442-8DEF-00EE-77FA-7AB143172003}"/>
              </a:ext>
            </a:extLst>
          </p:cNvPr>
          <p:cNvSpPr/>
          <p:nvPr/>
        </p:nvSpPr>
        <p:spPr bwMode="gray">
          <a:xfrm>
            <a:off x="7240819"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じれい</a:t>
            </a:r>
          </a:p>
        </p:txBody>
      </p:sp>
      <p:sp>
        <p:nvSpPr>
          <p:cNvPr id="30" name="正方形/長方形 29">
            <a:extLst>
              <a:ext uri="{FF2B5EF4-FFF2-40B4-BE49-F238E27FC236}">
                <a16:creationId xmlns:a16="http://schemas.microsoft.com/office/drawing/2014/main" id="{D40C53B3-8844-F80F-705A-5119B986461A}"/>
              </a:ext>
            </a:extLst>
          </p:cNvPr>
          <p:cNvSpPr/>
          <p:nvPr/>
        </p:nvSpPr>
        <p:spPr bwMode="gray">
          <a:xfrm>
            <a:off x="5945115"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p>
        </p:txBody>
      </p:sp>
      <p:sp>
        <p:nvSpPr>
          <p:cNvPr id="31" name="テキスト ボックス 30">
            <a:extLst>
              <a:ext uri="{FF2B5EF4-FFF2-40B4-BE49-F238E27FC236}">
                <a16:creationId xmlns:a16="http://schemas.microsoft.com/office/drawing/2014/main" id="{3135F767-3C1D-5B44-DEA8-3816F4588DFF}"/>
              </a:ext>
            </a:extLst>
          </p:cNvPr>
          <p:cNvSpPr txBox="1"/>
          <p:nvPr/>
        </p:nvSpPr>
        <p:spPr>
          <a:xfrm>
            <a:off x="3040507" y="1531000"/>
            <a:ext cx="1363714" cy="400110"/>
          </a:xfrm>
          <a:prstGeom prst="rect">
            <a:avLst/>
          </a:prstGeom>
          <a:noFill/>
        </p:spPr>
        <p:txBody>
          <a:bodyPr wrap="square" rtlCol="0">
            <a:spAutoFit/>
          </a:bodyPr>
          <a:lstStyle/>
          <a:p>
            <a:r>
              <a:rPr kumimoji="1" lang="ja-JP" altLang="en-US" sz="2000" b="1" dirty="0">
                <a:solidFill>
                  <a:srgbClr val="FF5050"/>
                </a:solidFill>
                <a:latin typeface="Meiryo UI" panose="020B0604030504040204" pitchFamily="50" charset="-128"/>
                <a:ea typeface="Meiryo UI" panose="020B0604030504040204" pitchFamily="50" charset="-128"/>
              </a:rPr>
              <a:t>ひつよう</a:t>
            </a:r>
          </a:p>
        </p:txBody>
      </p:sp>
      <p:sp>
        <p:nvSpPr>
          <p:cNvPr id="32" name="テキスト ボックス 31">
            <a:extLst>
              <a:ext uri="{FF2B5EF4-FFF2-40B4-BE49-F238E27FC236}">
                <a16:creationId xmlns:a16="http://schemas.microsoft.com/office/drawing/2014/main" id="{8D6C6428-6CAE-6670-DFC6-3DD8FD10A836}"/>
              </a:ext>
            </a:extLst>
          </p:cNvPr>
          <p:cNvSpPr txBox="1"/>
          <p:nvPr/>
        </p:nvSpPr>
        <p:spPr>
          <a:xfrm>
            <a:off x="6853634" y="1531000"/>
            <a:ext cx="1363714" cy="400110"/>
          </a:xfrm>
          <a:prstGeom prst="rect">
            <a:avLst/>
          </a:prstGeom>
          <a:noFill/>
        </p:spPr>
        <p:txBody>
          <a:bodyPr wrap="square" rtlCol="0">
            <a:spAutoFit/>
          </a:bodyPr>
          <a:lstStyle/>
          <a:p>
            <a:r>
              <a:rPr lang="ja-JP" altLang="en-US" sz="2000" b="1" dirty="0">
                <a:solidFill>
                  <a:srgbClr val="FF5050"/>
                </a:solidFill>
                <a:latin typeface="Meiryo UI" panose="020B0604030504040204" pitchFamily="50" charset="-128"/>
                <a:ea typeface="Meiryo UI" panose="020B0604030504040204" pitchFamily="50" charset="-128"/>
              </a:rPr>
              <a:t>かね</a:t>
            </a:r>
            <a:endParaRPr kumimoji="1" lang="ja-JP" altLang="en-US" sz="2000" b="1" dirty="0">
              <a:solidFill>
                <a:srgbClr val="FF5050"/>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C4B328FF-6435-10F8-7A44-DCB8CCFF8757}"/>
              </a:ext>
            </a:extLst>
          </p:cNvPr>
          <p:cNvSpPr txBox="1"/>
          <p:nvPr/>
        </p:nvSpPr>
        <p:spPr>
          <a:xfrm>
            <a:off x="3533062" y="2670333"/>
            <a:ext cx="1069252"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いりょうひ</a:t>
            </a:r>
          </a:p>
        </p:txBody>
      </p:sp>
      <p:sp>
        <p:nvSpPr>
          <p:cNvPr id="34" name="テキスト ボックス 33">
            <a:extLst>
              <a:ext uri="{FF2B5EF4-FFF2-40B4-BE49-F238E27FC236}">
                <a16:creationId xmlns:a16="http://schemas.microsoft.com/office/drawing/2014/main" id="{A50447AB-15FC-997B-2D88-5B4F3FBB469E}"/>
              </a:ext>
            </a:extLst>
          </p:cNvPr>
          <p:cNvSpPr txBox="1"/>
          <p:nvPr/>
        </p:nvSpPr>
        <p:spPr>
          <a:xfrm>
            <a:off x="2578817" y="3282445"/>
            <a:ext cx="663548" cy="307777"/>
          </a:xfrm>
          <a:prstGeom prst="rect">
            <a:avLst/>
          </a:prstGeom>
          <a:noFill/>
        </p:spPr>
        <p:txBody>
          <a:bodyPr wrap="square" rtlCol="0">
            <a:spAutoFit/>
          </a:bodyPr>
          <a:lstStyle/>
          <a:p>
            <a:r>
              <a:rPr lang="ja-JP" altLang="en-US" sz="1400" dirty="0">
                <a:solidFill>
                  <a:schemeClr val="bg1"/>
                </a:solidFill>
                <a:latin typeface="Meiryo UI" panose="020B0604030504040204" pitchFamily="50" charset="-128"/>
                <a:ea typeface="Meiryo UI" panose="020B0604030504040204" pitchFamily="50" charset="-128"/>
              </a:rPr>
              <a:t>た</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71718ECB-7310-BC5B-FAE9-F2108F5A1AA2}"/>
              </a:ext>
            </a:extLst>
          </p:cNvPr>
          <p:cNvSpPr txBox="1"/>
          <p:nvPr/>
        </p:nvSpPr>
        <p:spPr>
          <a:xfrm>
            <a:off x="1916588" y="4069404"/>
            <a:ext cx="1011170" cy="307777"/>
          </a:xfrm>
          <a:prstGeom prst="rect">
            <a:avLst/>
          </a:prstGeom>
          <a:noFill/>
        </p:spPr>
        <p:txBody>
          <a:bodyPr wrap="square" rtlCol="0">
            <a:spAutoFit/>
          </a:bodyPr>
          <a:lstStyle/>
          <a:p>
            <a:r>
              <a:rPr lang="ja-JP" altLang="en-US" sz="1400" dirty="0">
                <a:solidFill>
                  <a:schemeClr val="bg1"/>
                </a:solidFill>
                <a:latin typeface="Meiryo UI" panose="020B0604030504040204" pitchFamily="50" charset="-128"/>
                <a:ea typeface="Meiryo UI" panose="020B0604030504040204" pitchFamily="50" charset="-128"/>
              </a:rPr>
              <a:t>ごうけい</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579461DF-6A19-DFB6-1488-21B89AFC6431}"/>
              </a:ext>
            </a:extLst>
          </p:cNvPr>
          <p:cNvSpPr/>
          <p:nvPr/>
        </p:nvSpPr>
        <p:spPr bwMode="gray">
          <a:xfrm>
            <a:off x="682718" y="5365439"/>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た</a:t>
            </a:r>
          </a:p>
        </p:txBody>
      </p:sp>
      <p:sp>
        <p:nvSpPr>
          <p:cNvPr id="37" name="正方形/長方形 36">
            <a:extLst>
              <a:ext uri="{FF2B5EF4-FFF2-40B4-BE49-F238E27FC236}">
                <a16:creationId xmlns:a16="http://schemas.microsoft.com/office/drawing/2014/main" id="{589FA5D3-DA43-DA2A-CFD1-713E72BAF467}"/>
              </a:ext>
            </a:extLst>
          </p:cNvPr>
          <p:cNvSpPr/>
          <p:nvPr/>
        </p:nvSpPr>
        <p:spPr bwMode="gray">
          <a:xfrm>
            <a:off x="1638993" y="5365439"/>
            <a:ext cx="1334923"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にゅういんちゅう</a:t>
            </a:r>
          </a:p>
        </p:txBody>
      </p:sp>
      <p:sp>
        <p:nvSpPr>
          <p:cNvPr id="38" name="正方形/長方形 37">
            <a:extLst>
              <a:ext uri="{FF2B5EF4-FFF2-40B4-BE49-F238E27FC236}">
                <a16:creationId xmlns:a16="http://schemas.microsoft.com/office/drawing/2014/main" id="{F077AA1D-7448-DA3A-47A9-D238D8D07080}"/>
              </a:ext>
            </a:extLst>
          </p:cNvPr>
          <p:cNvSpPr/>
          <p:nvPr/>
        </p:nvSpPr>
        <p:spPr bwMode="gray">
          <a:xfrm>
            <a:off x="2764694" y="5365439"/>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いるい</a:t>
            </a:r>
          </a:p>
        </p:txBody>
      </p:sp>
      <p:sp>
        <p:nvSpPr>
          <p:cNvPr id="39" name="正方形/長方形 38">
            <a:extLst>
              <a:ext uri="{FF2B5EF4-FFF2-40B4-BE49-F238E27FC236}">
                <a16:creationId xmlns:a16="http://schemas.microsoft.com/office/drawing/2014/main" id="{20F15E8E-F12B-9AE1-35E8-E887EA432692}"/>
              </a:ext>
            </a:extLst>
          </p:cNvPr>
          <p:cNvSpPr/>
          <p:nvPr/>
        </p:nvSpPr>
        <p:spPr bwMode="gray">
          <a:xfrm>
            <a:off x="3365584" y="5365439"/>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にち</a:t>
            </a:r>
          </a:p>
        </p:txBody>
      </p:sp>
      <p:sp>
        <p:nvSpPr>
          <p:cNvPr id="40" name="正方形/長方形 39">
            <a:extLst>
              <a:ext uri="{FF2B5EF4-FFF2-40B4-BE49-F238E27FC236}">
                <a16:creationId xmlns:a16="http://schemas.microsoft.com/office/drawing/2014/main" id="{4D7EE8CF-F3B8-F871-D744-0B09D24DCBF4}"/>
              </a:ext>
            </a:extLst>
          </p:cNvPr>
          <p:cNvSpPr/>
          <p:nvPr/>
        </p:nvSpPr>
        <p:spPr bwMode="gray">
          <a:xfrm>
            <a:off x="48059" y="5834052"/>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ようひん</a:t>
            </a:r>
          </a:p>
        </p:txBody>
      </p:sp>
      <p:sp>
        <p:nvSpPr>
          <p:cNvPr id="41" name="正方形/長方形 40">
            <a:extLst>
              <a:ext uri="{FF2B5EF4-FFF2-40B4-BE49-F238E27FC236}">
                <a16:creationId xmlns:a16="http://schemas.microsoft.com/office/drawing/2014/main" id="{1B7B406A-B0A2-7FD5-840C-7526F7EE9520}"/>
              </a:ext>
            </a:extLst>
          </p:cNvPr>
          <p:cNvSpPr/>
          <p:nvPr/>
        </p:nvSpPr>
        <p:spPr bwMode="gray">
          <a:xfrm>
            <a:off x="1170199" y="5834052"/>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みま</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2" name="正方形/長方形 41">
            <a:extLst>
              <a:ext uri="{FF2B5EF4-FFF2-40B4-BE49-F238E27FC236}">
                <a16:creationId xmlns:a16="http://schemas.microsoft.com/office/drawing/2014/main" id="{77F8EC38-5AFB-F976-2439-619DA684B94B}"/>
              </a:ext>
            </a:extLst>
          </p:cNvPr>
          <p:cNvSpPr/>
          <p:nvPr/>
        </p:nvSpPr>
        <p:spPr bwMode="gray">
          <a:xfrm>
            <a:off x="2113902" y="5834052"/>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き</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3" name="正方形/長方形 42">
            <a:extLst>
              <a:ext uri="{FF2B5EF4-FFF2-40B4-BE49-F238E27FC236}">
                <a16:creationId xmlns:a16="http://schemas.microsoft.com/office/drawing/2014/main" id="{C27920D4-1F79-5737-EB99-7EE0FA33CDDE}"/>
              </a:ext>
            </a:extLst>
          </p:cNvPr>
          <p:cNvSpPr/>
          <p:nvPr/>
        </p:nvSpPr>
        <p:spPr bwMode="gray">
          <a:xfrm>
            <a:off x="2819951" y="5834052"/>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かぞく</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4" name="正方形/長方形 43">
            <a:extLst>
              <a:ext uri="{FF2B5EF4-FFF2-40B4-BE49-F238E27FC236}">
                <a16:creationId xmlns:a16="http://schemas.microsoft.com/office/drawing/2014/main" id="{C09161B2-C5F3-0F03-7448-546C41378D9F}"/>
              </a:ext>
            </a:extLst>
          </p:cNvPr>
          <p:cNvSpPr/>
          <p:nvPr/>
        </p:nvSpPr>
        <p:spPr bwMode="gray">
          <a:xfrm>
            <a:off x="188877" y="6263451"/>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こうつうひ</a:t>
            </a:r>
          </a:p>
        </p:txBody>
      </p:sp>
      <p:sp>
        <p:nvSpPr>
          <p:cNvPr id="45" name="正方形/長方形 44">
            <a:extLst>
              <a:ext uri="{FF2B5EF4-FFF2-40B4-BE49-F238E27FC236}">
                <a16:creationId xmlns:a16="http://schemas.microsoft.com/office/drawing/2014/main" id="{DDC59E46-9612-5CBC-8D99-5ACF07E19271}"/>
              </a:ext>
            </a:extLst>
          </p:cNvPr>
          <p:cNvSpPr/>
          <p:nvPr/>
        </p:nvSpPr>
        <p:spPr bwMode="gray">
          <a:xfrm>
            <a:off x="1257182" y="6264465"/>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しょくひ　　など</a:t>
            </a:r>
          </a:p>
        </p:txBody>
      </p:sp>
    </p:spTree>
    <p:extLst>
      <p:ext uri="{BB962C8B-B14F-4D97-AF65-F5344CB8AC3E}">
        <p14:creationId xmlns:p14="http://schemas.microsoft.com/office/powerpoint/2010/main" val="28406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P spid="38" grpId="0"/>
      <p:bldP spid="39" grpId="0"/>
      <p:bldP spid="40" grpId="0"/>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6989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②入ってくるお金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58348" y="4953270"/>
            <a:ext cx="8714201" cy="2012154"/>
          </a:xfrm>
          <a:prstGeom prst="rect">
            <a:avLst/>
          </a:prstGeom>
          <a:noFill/>
        </p:spPr>
        <p:txBody>
          <a:bodyPr wrap="square" rtlCol="0">
            <a:spAutoFit/>
          </a:bodyPr>
          <a:lstStyle/>
          <a:p>
            <a:pPr>
              <a:lnSpc>
                <a:spcPct val="120000"/>
              </a:lnSpc>
            </a:pPr>
            <a:r>
              <a:rPr lang="ja-JP" altLang="en-US" sz="3600" b="1" dirty="0">
                <a:solidFill>
                  <a:srgbClr val="17375E"/>
                </a:solidFill>
                <a:latin typeface="Meiryo UI" panose="020B0604030504040204" pitchFamily="50" charset="-128"/>
                <a:ea typeface="Meiryo UI" panose="020B0604030504040204" pitchFamily="50" charset="-128"/>
              </a:rPr>
              <a:t>ケガや病気で入院したときには、国などから受けられる公的保障として、</a:t>
            </a:r>
            <a:r>
              <a:rPr lang="ja-JP" altLang="en-US" sz="3600" b="1" dirty="0">
                <a:solidFill>
                  <a:srgbClr val="FF0000"/>
                </a:solidFill>
                <a:latin typeface="Meiryo UI" panose="020B0604030504040204" pitchFamily="50" charset="-128"/>
                <a:ea typeface="Meiryo UI" panose="020B0604030504040204" pitchFamily="50" charset="-128"/>
              </a:rPr>
              <a:t>「公的医療保険」</a:t>
            </a:r>
            <a:r>
              <a:rPr lang="ja-JP" altLang="en-US" sz="3600" b="1" dirty="0">
                <a:solidFill>
                  <a:srgbClr val="17375E"/>
                </a:solidFill>
                <a:latin typeface="Meiryo UI" panose="020B0604030504040204" pitchFamily="50" charset="-128"/>
                <a:ea typeface="Meiryo UI" panose="020B0604030504040204" pitchFamily="50" charset="-128"/>
              </a:rPr>
              <a:t>があります。</a:t>
            </a:r>
            <a:endParaRPr lang="en-US" altLang="ja-JP" sz="3600" b="1" dirty="0">
              <a:solidFill>
                <a:srgbClr val="17375E"/>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6951BDB4-F929-46C3-8B2D-526CC9614D61}"/>
              </a:ext>
            </a:extLst>
          </p:cNvPr>
          <p:cNvGrpSpPr/>
          <p:nvPr/>
        </p:nvGrpSpPr>
        <p:grpSpPr>
          <a:xfrm>
            <a:off x="445031" y="807450"/>
            <a:ext cx="9288488" cy="4398787"/>
            <a:chOff x="342900" y="807450"/>
            <a:chExt cx="9288488" cy="4398787"/>
          </a:xfrm>
        </p:grpSpPr>
        <p:sp>
          <p:nvSpPr>
            <p:cNvPr id="22" name="角丸四角形 21"/>
            <p:cNvSpPr/>
            <p:nvPr/>
          </p:nvSpPr>
          <p:spPr>
            <a:xfrm>
              <a:off x="342900" y="1121128"/>
              <a:ext cx="8420100" cy="3562073"/>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592031" y="807450"/>
              <a:ext cx="931403" cy="868578"/>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061174" y="1213136"/>
              <a:ext cx="5842847" cy="1015663"/>
            </a:xfrm>
            <a:prstGeom prst="rect">
              <a:avLst/>
            </a:prstGeom>
            <a:noFill/>
          </p:spPr>
          <p:txBody>
            <a:bodyPr wrap="square" rtlCol="0">
              <a:spAutoFit/>
            </a:bodyPr>
            <a:lstStyle/>
            <a:p>
              <a:r>
                <a:rPr kumimoji="1" lang="ja-JP" altLang="en-US" sz="6000" b="1" dirty="0">
                  <a:solidFill>
                    <a:schemeClr val="accent1">
                      <a:lumMod val="75000"/>
                    </a:schemeClr>
                  </a:solidFill>
                  <a:latin typeface="Meiryo UI" panose="020B0604030504040204" pitchFamily="50" charset="-128"/>
                  <a:ea typeface="Meiryo UI" panose="020B0604030504040204" pitchFamily="50" charset="-128"/>
                </a:rPr>
                <a:t>②入ってくるお金</a:t>
              </a:r>
            </a:p>
          </p:txBody>
        </p:sp>
        <p:sp>
          <p:nvSpPr>
            <p:cNvPr id="25" name="角丸四角形 24"/>
            <p:cNvSpPr/>
            <p:nvPr/>
          </p:nvSpPr>
          <p:spPr>
            <a:xfrm>
              <a:off x="895351" y="2178014"/>
              <a:ext cx="7477125" cy="2260635"/>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33449" y="2261002"/>
              <a:ext cx="4049149" cy="1250407"/>
            </a:xfrm>
            <a:prstGeom prst="rect">
              <a:avLst/>
            </a:prstGeom>
            <a:noFill/>
          </p:spPr>
          <p:txBody>
            <a:bodyPr wrap="square" rtlCol="0">
              <a:spAutoFit/>
            </a:bodyPr>
            <a:lstStyle/>
            <a:p>
              <a:pPr algn="ctr">
                <a:lnSpc>
                  <a:spcPct val="110000"/>
                </a:lnSpc>
              </a:pPr>
              <a:r>
                <a:rPr lang="ja-JP" altLang="en-US" sz="3600" dirty="0">
                  <a:solidFill>
                    <a:schemeClr val="bg1"/>
                  </a:solidFill>
                  <a:latin typeface="Meiryo UI" panose="020B0604030504040204" pitchFamily="50" charset="-128"/>
                  <a:ea typeface="Meiryo UI" panose="020B0604030504040204" pitchFamily="50" charset="-128"/>
                </a:rPr>
                <a:t>公的保障</a:t>
              </a:r>
              <a:endParaRPr lang="en-US" altLang="ja-JP" sz="3600" dirty="0">
                <a:solidFill>
                  <a:schemeClr val="bg1"/>
                </a:solidFill>
                <a:latin typeface="Meiryo UI" panose="020B0604030504040204" pitchFamily="50" charset="-128"/>
                <a:ea typeface="Meiryo UI" panose="020B0604030504040204" pitchFamily="50" charset="-128"/>
              </a:endParaRPr>
            </a:p>
            <a:p>
              <a:pPr algn="ctr">
                <a:lnSpc>
                  <a:spcPct val="110000"/>
                </a:lnSpc>
              </a:pPr>
              <a:r>
                <a:rPr kumimoji="1" lang="ja-JP" altLang="en-US" sz="3600" dirty="0">
                  <a:solidFill>
                    <a:schemeClr val="bg1"/>
                  </a:solidFill>
                  <a:latin typeface="Meiryo UI" panose="020B0604030504040204" pitchFamily="50" charset="-128"/>
                  <a:ea typeface="Meiryo UI" panose="020B0604030504040204" pitchFamily="50" charset="-128"/>
                </a:rPr>
                <a:t>（公的医療保険）</a:t>
              </a:r>
            </a:p>
          </p:txBody>
        </p:sp>
        <p:sp>
          <p:nvSpPr>
            <p:cNvPr id="27" name="テキスト ボックス 26"/>
            <p:cNvSpPr txBox="1"/>
            <p:nvPr/>
          </p:nvSpPr>
          <p:spPr>
            <a:xfrm>
              <a:off x="4788671" y="2629262"/>
              <a:ext cx="2688454" cy="646331"/>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168</a:t>
              </a:r>
              <a:r>
                <a:rPr kumimoji="1" lang="ja-JP" altLang="en-US" sz="3600" dirty="0">
                  <a:solidFill>
                    <a:schemeClr val="bg1"/>
                  </a:solidFill>
                  <a:latin typeface="Meiryo UI" panose="020B0604030504040204" pitchFamily="50" charset="-128"/>
                  <a:ea typeface="Meiryo UI" panose="020B0604030504040204" pitchFamily="50" charset="-128"/>
                </a:rPr>
                <a:t>万円</a:t>
              </a:r>
            </a:p>
          </p:txBody>
        </p:sp>
        <p:cxnSp>
          <p:nvCxnSpPr>
            <p:cNvPr id="28" name="直線コネクタ 27"/>
            <p:cNvCxnSpPr>
              <a:cxnSpLocks/>
            </p:cNvCxnSpPr>
            <p:nvPr/>
          </p:nvCxnSpPr>
          <p:spPr>
            <a:xfrm flipV="1">
              <a:off x="1352550" y="3523732"/>
              <a:ext cx="6372225" cy="2328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124368" y="3704746"/>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30" name="テキスト ボックス 29"/>
            <p:cNvSpPr txBox="1"/>
            <p:nvPr/>
          </p:nvSpPr>
          <p:spPr>
            <a:xfrm>
              <a:off x="4763722" y="3708359"/>
              <a:ext cx="2755129"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168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828185" y="4713794"/>
              <a:ext cx="580320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69E2E8CE-546E-4E50-B9A7-125107C33349}"/>
              </a:ext>
            </a:extLst>
          </p:cNvPr>
          <p:cNvSpPr>
            <a:spLocks noGrp="1"/>
          </p:cNvSpPr>
          <p:nvPr>
            <p:ph type="sldNum" sz="quarter" idx="12"/>
          </p:nvPr>
        </p:nvSpPr>
        <p:spPr/>
        <p:txBody>
          <a:bodyPr/>
          <a:lstStyle/>
          <a:p>
            <a:fld id="{E1D7E502-7D6F-49F2-8D91-33EB17385912}" type="slidenum">
              <a:rPr lang="ja-JP" altLang="en-US" smtClean="0"/>
              <a:pPr/>
              <a:t>22</a:t>
            </a:fld>
            <a:endParaRPr lang="ja-JP" altLang="en-US" dirty="0"/>
          </a:p>
        </p:txBody>
      </p:sp>
      <p:sp>
        <p:nvSpPr>
          <p:cNvPr id="4" name="正方形/長方形 3">
            <a:extLst>
              <a:ext uri="{FF2B5EF4-FFF2-40B4-BE49-F238E27FC236}">
                <a16:creationId xmlns:a16="http://schemas.microsoft.com/office/drawing/2014/main" id="{C2064B84-9F77-9114-ABC6-B2895CF53870}"/>
              </a:ext>
            </a:extLst>
          </p:cNvPr>
          <p:cNvSpPr/>
          <p:nvPr/>
        </p:nvSpPr>
        <p:spPr>
          <a:xfrm>
            <a:off x="928800" y="-7461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はい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9843E197-86BF-4861-E507-79B8C36B0F05}"/>
              </a:ext>
            </a:extLst>
          </p:cNvPr>
          <p:cNvSpPr/>
          <p:nvPr/>
        </p:nvSpPr>
        <p:spPr>
          <a:xfrm>
            <a:off x="3617979" y="-7461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じれい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2F10709E-0D1A-C29C-B003-490F08F6C890}"/>
              </a:ext>
            </a:extLst>
          </p:cNvPr>
          <p:cNvSpPr/>
          <p:nvPr/>
        </p:nvSpPr>
        <p:spPr>
          <a:xfrm>
            <a:off x="2845177" y="-7461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かね</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E7401B3D-A373-C7FB-B128-BABF4C38B335}"/>
              </a:ext>
            </a:extLst>
          </p:cNvPr>
          <p:cNvSpPr txBox="1"/>
          <p:nvPr/>
        </p:nvSpPr>
        <p:spPr>
          <a:xfrm>
            <a:off x="3074195" y="1072188"/>
            <a:ext cx="1058545"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rPr>
              <a:t>はい</a:t>
            </a:r>
            <a:endParaRPr kumimoji="1" lang="ja-JP" altLang="en-US" sz="20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928635B-B023-257E-7F70-C8AA7C8A2EE5}"/>
              </a:ext>
            </a:extLst>
          </p:cNvPr>
          <p:cNvSpPr txBox="1"/>
          <p:nvPr/>
        </p:nvSpPr>
        <p:spPr>
          <a:xfrm>
            <a:off x="6694507" y="1072188"/>
            <a:ext cx="1058545" cy="400110"/>
          </a:xfrm>
          <a:prstGeom prst="rect">
            <a:avLst/>
          </a:prstGeom>
          <a:noFill/>
        </p:spPr>
        <p:txBody>
          <a:bodyPr wrap="square" rtlCol="0">
            <a:spAutoFit/>
          </a:bodyPr>
          <a:lstStyle/>
          <a:p>
            <a:r>
              <a:rPr kumimoji="1" lang="ja-JP" altLang="en-US" sz="2000" b="1" dirty="0">
                <a:solidFill>
                  <a:schemeClr val="accent1">
                    <a:lumMod val="75000"/>
                  </a:schemeClr>
                </a:solidFill>
                <a:latin typeface="Meiryo UI" panose="020B0604030504040204" pitchFamily="50" charset="-128"/>
                <a:ea typeface="Meiryo UI" panose="020B0604030504040204" pitchFamily="50" charset="-128"/>
              </a:rPr>
              <a:t>かね</a:t>
            </a:r>
          </a:p>
        </p:txBody>
      </p:sp>
      <p:sp>
        <p:nvSpPr>
          <p:cNvPr id="11" name="テキスト ボックス 10">
            <a:extLst>
              <a:ext uri="{FF2B5EF4-FFF2-40B4-BE49-F238E27FC236}">
                <a16:creationId xmlns:a16="http://schemas.microsoft.com/office/drawing/2014/main" id="{6852AA5C-18F3-05B5-1226-F3D7F49E6317}"/>
              </a:ext>
            </a:extLst>
          </p:cNvPr>
          <p:cNvSpPr txBox="1"/>
          <p:nvPr/>
        </p:nvSpPr>
        <p:spPr>
          <a:xfrm>
            <a:off x="1028589" y="2144954"/>
            <a:ext cx="4049149" cy="275204"/>
          </a:xfrm>
          <a:prstGeom prst="rect">
            <a:avLst/>
          </a:prstGeom>
          <a:noFill/>
        </p:spPr>
        <p:txBody>
          <a:bodyPr wrap="square" rtlCol="0">
            <a:spAutoFit/>
          </a:bodyPr>
          <a:lstStyle/>
          <a:p>
            <a:pPr algn="ctr">
              <a:lnSpc>
                <a:spcPct val="110000"/>
              </a:lnSpc>
            </a:pPr>
            <a:r>
              <a:rPr lang="ja-JP" altLang="en-US" sz="1200" dirty="0">
                <a:solidFill>
                  <a:schemeClr val="bg1"/>
                </a:solidFill>
                <a:latin typeface="Meiryo UI" panose="020B0604030504040204" pitchFamily="50" charset="-128"/>
                <a:ea typeface="Meiryo UI" panose="020B0604030504040204" pitchFamily="50" charset="-128"/>
              </a:rPr>
              <a:t>こうてきほしょう</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3EAEE0D-446C-6398-31C1-63993F1399E9}"/>
              </a:ext>
            </a:extLst>
          </p:cNvPr>
          <p:cNvSpPr txBox="1"/>
          <p:nvPr/>
        </p:nvSpPr>
        <p:spPr>
          <a:xfrm>
            <a:off x="1056063" y="2759240"/>
            <a:ext cx="4049149" cy="275204"/>
          </a:xfrm>
          <a:prstGeom prst="rect">
            <a:avLst/>
          </a:prstGeom>
          <a:noFill/>
        </p:spPr>
        <p:txBody>
          <a:bodyPr wrap="square" rtlCol="0">
            <a:spAutoFit/>
          </a:bodyPr>
          <a:lstStyle/>
          <a:p>
            <a:pPr algn="ctr">
              <a:lnSpc>
                <a:spcPct val="110000"/>
              </a:lnSpc>
            </a:pPr>
            <a:r>
              <a:rPr lang="ja-JP" altLang="en-US" sz="1200" dirty="0">
                <a:solidFill>
                  <a:schemeClr val="bg1"/>
                </a:solidFill>
                <a:latin typeface="Meiryo UI" panose="020B0604030504040204" pitchFamily="50" charset="-128"/>
                <a:ea typeface="Meiryo UI" panose="020B0604030504040204" pitchFamily="50" charset="-128"/>
              </a:rPr>
              <a:t>こうてきいりょうほけん</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A9E604B-12C3-8282-DBC2-8AEFCD9C3218}"/>
              </a:ext>
            </a:extLst>
          </p:cNvPr>
          <p:cNvSpPr txBox="1"/>
          <p:nvPr/>
        </p:nvSpPr>
        <p:spPr>
          <a:xfrm>
            <a:off x="2457081" y="3587148"/>
            <a:ext cx="2919126" cy="261610"/>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ごうけい</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B93B61F-56D6-8597-96E9-A8F082073463}"/>
              </a:ext>
            </a:extLst>
          </p:cNvPr>
          <p:cNvSpPr/>
          <p:nvPr/>
        </p:nvSpPr>
        <p:spPr bwMode="gray">
          <a:xfrm>
            <a:off x="796702" y="4896528"/>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びょうき</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6" name="正方形/長方形 15">
            <a:extLst>
              <a:ext uri="{FF2B5EF4-FFF2-40B4-BE49-F238E27FC236}">
                <a16:creationId xmlns:a16="http://schemas.microsoft.com/office/drawing/2014/main" id="{44ED3D74-EDC4-38DB-B1F3-72253FBEEAEC}"/>
              </a:ext>
            </a:extLst>
          </p:cNvPr>
          <p:cNvSpPr/>
          <p:nvPr/>
        </p:nvSpPr>
        <p:spPr bwMode="gray">
          <a:xfrm>
            <a:off x="2163305" y="4896528"/>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7" name="正方形/長方形 16">
            <a:extLst>
              <a:ext uri="{FF2B5EF4-FFF2-40B4-BE49-F238E27FC236}">
                <a16:creationId xmlns:a16="http://schemas.microsoft.com/office/drawing/2014/main" id="{9A7F6DA2-3A64-1D31-21B9-020F0DB8F179}"/>
              </a:ext>
            </a:extLst>
          </p:cNvPr>
          <p:cNvSpPr/>
          <p:nvPr/>
        </p:nvSpPr>
        <p:spPr bwMode="gray">
          <a:xfrm>
            <a:off x="5272461" y="4896528"/>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くに</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8" name="正方形/長方形 17">
            <a:extLst>
              <a:ext uri="{FF2B5EF4-FFF2-40B4-BE49-F238E27FC236}">
                <a16:creationId xmlns:a16="http://schemas.microsoft.com/office/drawing/2014/main" id="{E9EB792C-F1A4-9B47-8375-B12AD584BAF3}"/>
              </a:ext>
            </a:extLst>
          </p:cNvPr>
          <p:cNvSpPr/>
          <p:nvPr/>
        </p:nvSpPr>
        <p:spPr bwMode="gray">
          <a:xfrm>
            <a:off x="7198503" y="4896528"/>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9" name="正方形/長方形 18">
            <a:extLst>
              <a:ext uri="{FF2B5EF4-FFF2-40B4-BE49-F238E27FC236}">
                <a16:creationId xmlns:a16="http://schemas.microsoft.com/office/drawing/2014/main" id="{9044BC56-E254-F56E-412F-56A63E7DF4FB}"/>
              </a:ext>
            </a:extLst>
          </p:cNvPr>
          <p:cNvSpPr/>
          <p:nvPr/>
        </p:nvSpPr>
        <p:spPr bwMode="gray">
          <a:xfrm>
            <a:off x="1625565" y="5559552"/>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こうてきほしょう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0" name="正方形/長方形 19">
            <a:extLst>
              <a:ext uri="{FF2B5EF4-FFF2-40B4-BE49-F238E27FC236}">
                <a16:creationId xmlns:a16="http://schemas.microsoft.com/office/drawing/2014/main" id="{AC0C88C9-6989-59D9-D42D-1A4FD3334C71}"/>
              </a:ext>
            </a:extLst>
          </p:cNvPr>
          <p:cNvSpPr/>
          <p:nvPr/>
        </p:nvSpPr>
        <p:spPr bwMode="gray">
          <a:xfrm>
            <a:off x="5481690" y="5559552"/>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rgbClr val="FF0000"/>
                </a:solidFill>
                <a:latin typeface="Meiryo UI" panose="020B0604030504040204" pitchFamily="50" charset="-128"/>
                <a:ea typeface="Meiryo UI" panose="020B0604030504040204" pitchFamily="50" charset="-128"/>
                <a:cs typeface="ヒラギノ角ゴ Std W8"/>
              </a:rPr>
              <a:t>こうてきいりょうほけん</a:t>
            </a:r>
            <a:endParaRPr lang="en-US" altLang="ja-JP" sz="1100" b="1" dirty="0">
              <a:ln w="18415" cmpd="sng">
                <a:no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19675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p:bldP spid="9" grpId="0"/>
      <p:bldP spid="11" grpId="0"/>
      <p:bldP spid="12" grpId="0"/>
      <p:bldP spid="13" grpId="0"/>
      <p:bldP spid="14"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292350D-C4E7-40A1-A060-1D9F48DA2ED6}"/>
              </a:ext>
            </a:extLst>
          </p:cNvPr>
          <p:cNvGrpSpPr/>
          <p:nvPr/>
        </p:nvGrpSpPr>
        <p:grpSpPr>
          <a:xfrm>
            <a:off x="826998" y="5373227"/>
            <a:ext cx="7086404" cy="1312814"/>
            <a:chOff x="1346527" y="5320394"/>
            <a:chExt cx="7086404" cy="1312814"/>
          </a:xfrm>
        </p:grpSpPr>
        <p:sp>
          <p:nvSpPr>
            <p:cNvPr id="38" name="角丸四角形 37"/>
            <p:cNvSpPr/>
            <p:nvPr/>
          </p:nvSpPr>
          <p:spPr>
            <a:xfrm>
              <a:off x="2284540" y="5320394"/>
              <a:ext cx="5945060" cy="1312814"/>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等号 44"/>
            <p:cNvSpPr/>
            <p:nvPr/>
          </p:nvSpPr>
          <p:spPr>
            <a:xfrm>
              <a:off x="1346527" y="57900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300411" y="5409632"/>
              <a:ext cx="61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accent3">
                      <a:lumMod val="50000"/>
                    </a:schemeClr>
                  </a:solidFill>
                  <a:latin typeface="Meiryo UI" panose="020B0604030504040204" pitchFamily="50" charset="-128"/>
                  <a:ea typeface="Meiryo UI" panose="020B0604030504040204" pitchFamily="50" charset="-128"/>
                </a:rPr>
                <a:t>③自分で準備する必要があるお金</a:t>
              </a:r>
              <a:endParaRPr kumimoji="1" lang="ja-JP" altLang="en-US" sz="32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6400" y="49179"/>
            <a:ext cx="9043030" cy="7236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③</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自分で準備する必要があるお金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39" name="グループ化 38"/>
          <p:cNvGrpSpPr/>
          <p:nvPr/>
        </p:nvGrpSpPr>
        <p:grpSpPr>
          <a:xfrm>
            <a:off x="108080" y="2638424"/>
            <a:ext cx="3819526" cy="2543176"/>
            <a:chOff x="266699" y="1381124"/>
            <a:chExt cx="3819526" cy="2543176"/>
          </a:xfrm>
        </p:grpSpPr>
        <p:sp>
          <p:nvSpPr>
            <p:cNvPr id="3" name="角丸四角形 2"/>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楕円 3"/>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 name="テキスト ボックス 5"/>
            <p:cNvSpPr txBox="1"/>
            <p:nvPr/>
          </p:nvSpPr>
          <p:spPr>
            <a:xfrm>
              <a:off x="747449" y="1641808"/>
              <a:ext cx="3162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①必要となるお金</a:t>
              </a:r>
            </a:p>
          </p:txBody>
        </p:sp>
        <p:sp>
          <p:nvSpPr>
            <p:cNvPr id="16" name="角丸四角形 15"/>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47449" y="2409825"/>
              <a:ext cx="1805251" cy="7198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7" name="テキスト ボックス 16"/>
            <p:cNvSpPr txBox="1"/>
            <p:nvPr/>
          </p:nvSpPr>
          <p:spPr>
            <a:xfrm>
              <a:off x="2400300" y="2409824"/>
              <a:ext cx="1371601" cy="719812"/>
            </a:xfrm>
            <a:prstGeom prst="rect">
              <a:avLst/>
            </a:prstGeom>
            <a:noFill/>
          </p:spPr>
          <p:txBody>
            <a:bodyPr wrap="square" rtlCol="0">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18" name="直線コネクタ 17"/>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747449" y="3325565"/>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20" name="テキスト ボックス 19"/>
            <p:cNvSpPr txBox="1"/>
            <p:nvPr/>
          </p:nvSpPr>
          <p:spPr>
            <a:xfrm>
              <a:off x="2400300" y="332556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grpSp>
        <p:nvGrpSpPr>
          <p:cNvPr id="40" name="グループ化 39"/>
          <p:cNvGrpSpPr/>
          <p:nvPr/>
        </p:nvGrpSpPr>
        <p:grpSpPr>
          <a:xfrm>
            <a:off x="5013455" y="2638424"/>
            <a:ext cx="3819526" cy="2543176"/>
            <a:chOff x="4724399" y="1381124"/>
            <a:chExt cx="3819526" cy="2543176"/>
          </a:xfrm>
        </p:grpSpPr>
        <p:sp>
          <p:nvSpPr>
            <p:cNvPr id="29" name="角丸四角形 28"/>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31" name="テキスト ボックス 30"/>
            <p:cNvSpPr txBox="1"/>
            <p:nvPr/>
          </p:nvSpPr>
          <p:spPr>
            <a:xfrm>
              <a:off x="5353049" y="1605524"/>
              <a:ext cx="30099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②入ってくるお金</a:t>
              </a:r>
            </a:p>
          </p:txBody>
        </p:sp>
        <p:sp>
          <p:nvSpPr>
            <p:cNvPr id="32" name="角丸四角形 31"/>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5133094" y="2386764"/>
              <a:ext cx="1885951" cy="7198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社会保険</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「公的医療保険」</a:t>
              </a:r>
            </a:p>
          </p:txBody>
        </p:sp>
        <p:sp>
          <p:nvSpPr>
            <p:cNvPr id="34" name="テキスト ボックス 33"/>
            <p:cNvSpPr txBox="1"/>
            <p:nvPr/>
          </p:nvSpPr>
          <p:spPr>
            <a:xfrm>
              <a:off x="6858000" y="256222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35" name="直線コネクタ 34"/>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5205149" y="3317176"/>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37" name="テキスト ボックス 36"/>
            <p:cNvSpPr txBox="1"/>
            <p:nvPr/>
          </p:nvSpPr>
          <p:spPr>
            <a:xfrm>
              <a:off x="6858000" y="3317175"/>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43" name="直線コネクタ 42"/>
          <p:cNvCxnSpPr/>
          <p:nvPr/>
        </p:nvCxnSpPr>
        <p:spPr>
          <a:xfrm flipV="1">
            <a:off x="4137156" y="4000500"/>
            <a:ext cx="752475" cy="1021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3246982" y="5740400"/>
            <a:ext cx="353294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6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a:t>
            </a: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48" name="テキスト ボックス 47"/>
          <p:cNvSpPr txBox="1"/>
          <p:nvPr/>
        </p:nvSpPr>
        <p:spPr>
          <a:xfrm>
            <a:off x="108080" y="814062"/>
            <a:ext cx="5678160" cy="179882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rPr>
              <a:t>「必要となるお金」から「入ってくるお金」を差し引いた金額が自分で「準備する必要があるお金」。</a:t>
            </a:r>
            <a:endParaRPr kumimoji="1" lang="en-US" altLang="ja-JP"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endParaRPr>
          </a:p>
        </p:txBody>
      </p:sp>
      <p:pic>
        <p:nvPicPr>
          <p:cNvPr id="49" name="図 48"/>
          <p:cNvPicPr>
            <a:picLocks noChangeAspect="1"/>
          </p:cNvPicPr>
          <p:nvPr/>
        </p:nvPicPr>
        <p:blipFill>
          <a:blip r:embed="rId2"/>
          <a:stretch>
            <a:fillRect/>
          </a:stretch>
        </p:blipFill>
        <p:spPr>
          <a:xfrm>
            <a:off x="5842591" y="1261590"/>
            <a:ext cx="3250169" cy="1223698"/>
          </a:xfrm>
          <a:prstGeom prst="rect">
            <a:avLst/>
          </a:prstGeom>
        </p:spPr>
      </p:pic>
      <p:sp>
        <p:nvSpPr>
          <p:cNvPr id="8" name="スライド番号プレースホルダー 7">
            <a:extLst>
              <a:ext uri="{FF2B5EF4-FFF2-40B4-BE49-F238E27FC236}">
                <a16:creationId xmlns:a16="http://schemas.microsoft.com/office/drawing/2014/main" id="{FDDBB0FE-B153-4A82-9428-402646D6C9A2}"/>
              </a:ext>
            </a:extLst>
          </p:cNvPr>
          <p:cNvSpPr>
            <a:spLocks noGrp="1"/>
          </p:cNvSpPr>
          <p:nvPr>
            <p:ph type="sldNum" sz="quarter" idx="12"/>
          </p:nvPr>
        </p:nvSpPr>
        <p:spPr/>
        <p:txBody>
          <a:bodyPr/>
          <a:lstStyle/>
          <a:p>
            <a:fld id="{E1D7E502-7D6F-49F2-8D91-33EB17385912}" type="slidenum">
              <a:rPr lang="ja-JP" altLang="en-US" smtClean="0"/>
              <a:pPr/>
              <a:t>23</a:t>
            </a:fld>
            <a:endParaRPr lang="ja-JP" altLang="en-US" dirty="0"/>
          </a:p>
        </p:txBody>
      </p:sp>
      <p:sp>
        <p:nvSpPr>
          <p:cNvPr id="9" name="正方形/長方形 8">
            <a:extLst>
              <a:ext uri="{FF2B5EF4-FFF2-40B4-BE49-F238E27FC236}">
                <a16:creationId xmlns:a16="http://schemas.microsoft.com/office/drawing/2014/main" id="{A2BA1007-6F17-BA3C-A8E1-7D847AC19458}"/>
              </a:ext>
            </a:extLst>
          </p:cNvPr>
          <p:cNvSpPr/>
          <p:nvPr/>
        </p:nvSpPr>
        <p:spPr>
          <a:xfrm>
            <a:off x="1114631"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じぶん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a:extLst>
              <a:ext uri="{FF2B5EF4-FFF2-40B4-BE49-F238E27FC236}">
                <a16:creationId xmlns:a16="http://schemas.microsoft.com/office/drawing/2014/main" id="{5F0481B8-296D-4AB5-8D20-93CBB72DAA47}"/>
              </a:ext>
            </a:extLst>
          </p:cNvPr>
          <p:cNvSpPr/>
          <p:nvPr/>
        </p:nvSpPr>
        <p:spPr>
          <a:xfrm>
            <a:off x="2235307"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じゅんび</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正方形/長方形 11">
            <a:extLst>
              <a:ext uri="{FF2B5EF4-FFF2-40B4-BE49-F238E27FC236}">
                <a16:creationId xmlns:a16="http://schemas.microsoft.com/office/drawing/2014/main" id="{737347C4-7F6B-B860-08C8-60FF7EAAC4C3}"/>
              </a:ext>
            </a:extLst>
          </p:cNvPr>
          <p:cNvSpPr/>
          <p:nvPr/>
        </p:nvSpPr>
        <p:spPr>
          <a:xfrm>
            <a:off x="3723063"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ひつよう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3DD75FD2-6D5F-4992-B95B-98D38324D744}"/>
              </a:ext>
            </a:extLst>
          </p:cNvPr>
          <p:cNvSpPr/>
          <p:nvPr/>
        </p:nvSpPr>
        <p:spPr>
          <a:xfrm>
            <a:off x="5818274"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かね</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F35A8742-EECE-5DD8-FABA-D0A4279C7683}"/>
              </a:ext>
            </a:extLst>
          </p:cNvPr>
          <p:cNvSpPr/>
          <p:nvPr/>
        </p:nvSpPr>
        <p:spPr>
          <a:xfrm>
            <a:off x="6588617"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じれい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5" name="正方形/長方形 14">
            <a:extLst>
              <a:ext uri="{FF2B5EF4-FFF2-40B4-BE49-F238E27FC236}">
                <a16:creationId xmlns:a16="http://schemas.microsoft.com/office/drawing/2014/main" id="{D91FE9C6-6AA7-6BA6-8A31-A465D92DB8AB}"/>
              </a:ext>
            </a:extLst>
          </p:cNvPr>
          <p:cNvSpPr/>
          <p:nvPr/>
        </p:nvSpPr>
        <p:spPr bwMode="gray">
          <a:xfrm>
            <a:off x="-318011" y="73973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1" name="正方形/長方形 20">
            <a:extLst>
              <a:ext uri="{FF2B5EF4-FFF2-40B4-BE49-F238E27FC236}">
                <a16:creationId xmlns:a16="http://schemas.microsoft.com/office/drawing/2014/main" id="{753905AE-EE6A-5513-8F74-14DC87171EED}"/>
              </a:ext>
            </a:extLst>
          </p:cNvPr>
          <p:cNvSpPr/>
          <p:nvPr/>
        </p:nvSpPr>
        <p:spPr bwMode="gray">
          <a:xfrm>
            <a:off x="1532685" y="73973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2" name="正方形/長方形 21">
            <a:extLst>
              <a:ext uri="{FF2B5EF4-FFF2-40B4-BE49-F238E27FC236}">
                <a16:creationId xmlns:a16="http://schemas.microsoft.com/office/drawing/2014/main" id="{14D5D75C-1523-023E-1E40-C9B33FB29F28}"/>
              </a:ext>
            </a:extLst>
          </p:cNvPr>
          <p:cNvSpPr/>
          <p:nvPr/>
        </p:nvSpPr>
        <p:spPr bwMode="gray">
          <a:xfrm>
            <a:off x="2940955" y="73973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はい</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3" name="正方形/長方形 22">
            <a:extLst>
              <a:ext uri="{FF2B5EF4-FFF2-40B4-BE49-F238E27FC236}">
                <a16:creationId xmlns:a16="http://schemas.microsoft.com/office/drawing/2014/main" id="{0C98DBE3-F6C0-EA01-FC4E-CF68F8732822}"/>
              </a:ext>
            </a:extLst>
          </p:cNvPr>
          <p:cNvSpPr/>
          <p:nvPr/>
        </p:nvSpPr>
        <p:spPr bwMode="gray">
          <a:xfrm>
            <a:off x="-384530"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4" name="正方形/長方形 23">
            <a:extLst>
              <a:ext uri="{FF2B5EF4-FFF2-40B4-BE49-F238E27FC236}">
                <a16:creationId xmlns:a16="http://schemas.microsoft.com/office/drawing/2014/main" id="{69DC4A62-342B-32CC-2E21-DB9758AF44FD}"/>
              </a:ext>
            </a:extLst>
          </p:cNvPr>
          <p:cNvSpPr/>
          <p:nvPr/>
        </p:nvSpPr>
        <p:spPr bwMode="gray">
          <a:xfrm>
            <a:off x="524909"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さ</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5" name="正方形/長方形 24">
            <a:extLst>
              <a:ext uri="{FF2B5EF4-FFF2-40B4-BE49-F238E27FC236}">
                <a16:creationId xmlns:a16="http://schemas.microsoft.com/office/drawing/2014/main" id="{6F4C14EA-FE8B-AE48-80ED-A1C6BB5345B4}"/>
              </a:ext>
            </a:extLst>
          </p:cNvPr>
          <p:cNvSpPr/>
          <p:nvPr/>
        </p:nvSpPr>
        <p:spPr bwMode="gray">
          <a:xfrm>
            <a:off x="1237539"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a:t>
            </a:r>
            <a:endParaRPr lang="en-US" altLang="ja-JP"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6" name="正方形/長方形 25">
            <a:extLst>
              <a:ext uri="{FF2B5EF4-FFF2-40B4-BE49-F238E27FC236}">
                <a16:creationId xmlns:a16="http://schemas.microsoft.com/office/drawing/2014/main" id="{6EBADD60-4CBB-CFBA-DC38-0E08908E39A2}"/>
              </a:ext>
            </a:extLst>
          </p:cNvPr>
          <p:cNvSpPr/>
          <p:nvPr/>
        </p:nvSpPr>
        <p:spPr bwMode="gray">
          <a:xfrm>
            <a:off x="2491462"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きんがく</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7" name="正方形/長方形 26">
            <a:extLst>
              <a:ext uri="{FF2B5EF4-FFF2-40B4-BE49-F238E27FC236}">
                <a16:creationId xmlns:a16="http://schemas.microsoft.com/office/drawing/2014/main" id="{3A08213C-545A-ACB8-9CEF-1B9A004B09B3}"/>
              </a:ext>
            </a:extLst>
          </p:cNvPr>
          <p:cNvSpPr/>
          <p:nvPr/>
        </p:nvSpPr>
        <p:spPr bwMode="gray">
          <a:xfrm>
            <a:off x="3670431"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じぶん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8" name="正方形/長方形 27">
            <a:extLst>
              <a:ext uri="{FF2B5EF4-FFF2-40B4-BE49-F238E27FC236}">
                <a16:creationId xmlns:a16="http://schemas.microsoft.com/office/drawing/2014/main" id="{9CCDBD31-F8BE-E0DA-0D01-8120560AF1F7}"/>
              </a:ext>
            </a:extLst>
          </p:cNvPr>
          <p:cNvSpPr/>
          <p:nvPr/>
        </p:nvSpPr>
        <p:spPr bwMode="gray">
          <a:xfrm>
            <a:off x="-301233" y="192201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じゅんび</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2" name="正方形/長方形 41">
            <a:extLst>
              <a:ext uri="{FF2B5EF4-FFF2-40B4-BE49-F238E27FC236}">
                <a16:creationId xmlns:a16="http://schemas.microsoft.com/office/drawing/2014/main" id="{F94817EE-6B3E-1DB1-CF9E-5357A6A4AB0D}"/>
              </a:ext>
            </a:extLst>
          </p:cNvPr>
          <p:cNvSpPr/>
          <p:nvPr/>
        </p:nvSpPr>
        <p:spPr bwMode="gray">
          <a:xfrm>
            <a:off x="1155395" y="192201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7" name="正方形/長方形 46">
            <a:extLst>
              <a:ext uri="{FF2B5EF4-FFF2-40B4-BE49-F238E27FC236}">
                <a16:creationId xmlns:a16="http://schemas.microsoft.com/office/drawing/2014/main" id="{89E9993E-35DD-6362-FCFA-FEC4D9A5FFB8}"/>
              </a:ext>
            </a:extLst>
          </p:cNvPr>
          <p:cNvSpPr/>
          <p:nvPr/>
        </p:nvSpPr>
        <p:spPr bwMode="gray">
          <a:xfrm>
            <a:off x="3073089" y="192201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50" name="テキスト ボックス 49">
            <a:extLst>
              <a:ext uri="{FF2B5EF4-FFF2-40B4-BE49-F238E27FC236}">
                <a16:creationId xmlns:a16="http://schemas.microsoft.com/office/drawing/2014/main" id="{B41C439B-654D-E1F4-2A52-E9DFEFA8CCEA}"/>
              </a:ext>
            </a:extLst>
          </p:cNvPr>
          <p:cNvSpPr txBox="1"/>
          <p:nvPr/>
        </p:nvSpPr>
        <p:spPr>
          <a:xfrm>
            <a:off x="1125989" y="2775909"/>
            <a:ext cx="880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ひつよう</a:t>
            </a:r>
          </a:p>
        </p:txBody>
      </p:sp>
      <p:sp>
        <p:nvSpPr>
          <p:cNvPr id="52" name="テキスト ボックス 51">
            <a:extLst>
              <a:ext uri="{FF2B5EF4-FFF2-40B4-BE49-F238E27FC236}">
                <a16:creationId xmlns:a16="http://schemas.microsoft.com/office/drawing/2014/main" id="{B25979D5-0B84-1A4B-32E7-9CEBD39E2433}"/>
              </a:ext>
            </a:extLst>
          </p:cNvPr>
          <p:cNvSpPr txBox="1"/>
          <p:nvPr/>
        </p:nvSpPr>
        <p:spPr>
          <a:xfrm>
            <a:off x="3190535" y="2784298"/>
            <a:ext cx="880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F5050"/>
                </a:solidFill>
                <a:latin typeface="Meiryo UI" panose="020B0604030504040204" pitchFamily="50" charset="-128"/>
                <a:ea typeface="Meiryo UI" panose="020B0604030504040204" pitchFamily="50" charset="-128"/>
              </a:rPr>
              <a:t>かね</a:t>
            </a:r>
            <a:endPar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52">
            <a:extLst>
              <a:ext uri="{FF2B5EF4-FFF2-40B4-BE49-F238E27FC236}">
                <a16:creationId xmlns:a16="http://schemas.microsoft.com/office/drawing/2014/main" id="{0A356253-6737-F4D5-4C40-E7D4C276DB42}"/>
              </a:ext>
            </a:extLst>
          </p:cNvPr>
          <p:cNvSpPr txBox="1"/>
          <p:nvPr/>
        </p:nvSpPr>
        <p:spPr>
          <a:xfrm>
            <a:off x="6101848" y="2761656"/>
            <a:ext cx="614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はい</a:t>
            </a:r>
          </a:p>
        </p:txBody>
      </p:sp>
      <p:sp>
        <p:nvSpPr>
          <p:cNvPr id="54" name="テキスト ボックス 53">
            <a:extLst>
              <a:ext uri="{FF2B5EF4-FFF2-40B4-BE49-F238E27FC236}">
                <a16:creationId xmlns:a16="http://schemas.microsoft.com/office/drawing/2014/main" id="{A4F09616-CE0E-ED91-D93A-B9FF4237D213}"/>
              </a:ext>
            </a:extLst>
          </p:cNvPr>
          <p:cNvSpPr txBox="1"/>
          <p:nvPr/>
        </p:nvSpPr>
        <p:spPr>
          <a:xfrm>
            <a:off x="8018211" y="2761656"/>
            <a:ext cx="614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4F81BD">
                    <a:lumMod val="75000"/>
                  </a:srgbClr>
                </a:solidFill>
                <a:latin typeface="Meiryo UI" panose="020B0604030504040204" pitchFamily="50" charset="-128"/>
                <a:ea typeface="Meiryo UI" panose="020B0604030504040204" pitchFamily="50" charset="-128"/>
              </a:rPr>
              <a:t>かね</a:t>
            </a:r>
            <a:endParaRPr kumimoji="1" lang="ja-JP" altLang="en-US" sz="1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3C40CFF4-CD14-311B-AC80-AF687493C3B4}"/>
              </a:ext>
            </a:extLst>
          </p:cNvPr>
          <p:cNvSpPr txBox="1"/>
          <p:nvPr/>
        </p:nvSpPr>
        <p:spPr>
          <a:xfrm>
            <a:off x="1386669" y="3544152"/>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いりょうひ</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BFA609FA-2B0F-BA53-528C-A14E7BE3716F}"/>
              </a:ext>
            </a:extLst>
          </p:cNvPr>
          <p:cNvSpPr txBox="1"/>
          <p:nvPr/>
        </p:nvSpPr>
        <p:spPr>
          <a:xfrm>
            <a:off x="1019945" y="3897276"/>
            <a:ext cx="542894"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た</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7AA52601-A3E4-9948-28AD-7FDD0E9A21BF}"/>
              </a:ext>
            </a:extLst>
          </p:cNvPr>
          <p:cNvSpPr txBox="1"/>
          <p:nvPr/>
        </p:nvSpPr>
        <p:spPr>
          <a:xfrm>
            <a:off x="5489479" y="3521232"/>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しゃかいほけん</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C102316B-3A50-DF2F-4940-6B1A11F7C291}"/>
              </a:ext>
            </a:extLst>
          </p:cNvPr>
          <p:cNvSpPr txBox="1"/>
          <p:nvPr/>
        </p:nvSpPr>
        <p:spPr>
          <a:xfrm>
            <a:off x="5660493" y="3864622"/>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こうてきいりょうほけん</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F7A7E201-8B6A-3FF2-ED36-653EDACD23D1}"/>
              </a:ext>
            </a:extLst>
          </p:cNvPr>
          <p:cNvSpPr txBox="1"/>
          <p:nvPr/>
        </p:nvSpPr>
        <p:spPr>
          <a:xfrm>
            <a:off x="616757" y="4433843"/>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ごうけい</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029016A4-05B4-E8CC-3C53-BAF084B85FC2}"/>
              </a:ext>
            </a:extLst>
          </p:cNvPr>
          <p:cNvSpPr txBox="1"/>
          <p:nvPr/>
        </p:nvSpPr>
        <p:spPr>
          <a:xfrm>
            <a:off x="5502850" y="4433843"/>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ごうけい</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16A314B9-5857-C8D7-B3A7-6CDB5A550B69}"/>
              </a:ext>
            </a:extLst>
          </p:cNvPr>
          <p:cNvSpPr txBox="1"/>
          <p:nvPr/>
        </p:nvSpPr>
        <p:spPr>
          <a:xfrm>
            <a:off x="2372185"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じぶん</a:t>
            </a:r>
          </a:p>
        </p:txBody>
      </p:sp>
      <p:sp>
        <p:nvSpPr>
          <p:cNvPr id="62" name="テキスト ボックス 61">
            <a:extLst>
              <a:ext uri="{FF2B5EF4-FFF2-40B4-BE49-F238E27FC236}">
                <a16:creationId xmlns:a16="http://schemas.microsoft.com/office/drawing/2014/main" id="{E8DD37F2-0345-8AEE-BB7B-73A5807D2607}"/>
              </a:ext>
            </a:extLst>
          </p:cNvPr>
          <p:cNvSpPr txBox="1"/>
          <p:nvPr/>
        </p:nvSpPr>
        <p:spPr>
          <a:xfrm>
            <a:off x="3483672"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accent3">
                    <a:lumMod val="50000"/>
                  </a:schemeClr>
                </a:solidFill>
                <a:latin typeface="Meiryo UI" panose="020B0604030504040204" pitchFamily="50" charset="-128"/>
                <a:ea typeface="Meiryo UI" panose="020B0604030504040204" pitchFamily="50" charset="-128"/>
              </a:rPr>
              <a:t>じゅんび</a:t>
            </a:r>
            <a:endPar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1D5B081-E4E3-F733-53AE-FEB05D61E00A}"/>
              </a:ext>
            </a:extLst>
          </p:cNvPr>
          <p:cNvSpPr txBox="1"/>
          <p:nvPr/>
        </p:nvSpPr>
        <p:spPr>
          <a:xfrm>
            <a:off x="4976304"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accent3">
                    <a:lumMod val="50000"/>
                  </a:schemeClr>
                </a:solidFill>
                <a:latin typeface="Meiryo UI" panose="020B0604030504040204" pitchFamily="50" charset="-128"/>
                <a:ea typeface="Meiryo UI" panose="020B0604030504040204" pitchFamily="50" charset="-128"/>
              </a:rPr>
              <a:t>ひつよう</a:t>
            </a:r>
            <a:endPar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6243698F-9739-E29E-12BB-65D74AE1B512}"/>
              </a:ext>
            </a:extLst>
          </p:cNvPr>
          <p:cNvSpPr txBox="1"/>
          <p:nvPr/>
        </p:nvSpPr>
        <p:spPr>
          <a:xfrm>
            <a:off x="7127730"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かね</a:t>
            </a:r>
          </a:p>
        </p:txBody>
      </p:sp>
    </p:spTree>
    <p:extLst>
      <p:ext uri="{BB962C8B-B14F-4D97-AF65-F5344CB8AC3E}">
        <p14:creationId xmlns:p14="http://schemas.microsoft.com/office/powerpoint/2010/main" val="40664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折れ線グラフ&#10;&#10;自動的に生成された説明">
            <a:extLst>
              <a:ext uri="{FF2B5EF4-FFF2-40B4-BE49-F238E27FC236}">
                <a16:creationId xmlns:a16="http://schemas.microsoft.com/office/drawing/2014/main" id="{B454F044-889B-EEBF-AC7D-CBEB971C0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73" y="759226"/>
            <a:ext cx="7478227" cy="4813498"/>
          </a:xfrm>
          <a:prstGeom prst="rect">
            <a:avLst/>
          </a:prstGeom>
        </p:spPr>
      </p:pic>
      <p:sp>
        <p:nvSpPr>
          <p:cNvPr id="9" name="正方形/長方形 8"/>
          <p:cNvSpPr/>
          <p:nvPr/>
        </p:nvSpPr>
        <p:spPr>
          <a:xfrm>
            <a:off x="-1" y="0"/>
            <a:ext cx="9144000" cy="716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5598217" y="6585461"/>
            <a:ext cx="488697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雇用形態、性、年齢階級別賃金（千円単位）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5" y="6601588"/>
            <a:ext cx="3236898"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4</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426382" y="134039"/>
            <a:ext cx="4402794" cy="584775"/>
          </a:xfrm>
          <a:prstGeom prst="rect">
            <a:avLst/>
          </a:prstGeom>
          <a:noFill/>
        </p:spPr>
        <p:txBody>
          <a:bodyPr wrap="square" rtlCol="0">
            <a:spAutoFit/>
          </a:bodyPr>
          <a:lstStyle/>
          <a:p>
            <a:r>
              <a:rPr kumimoji="1"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月額の給与について</a:t>
            </a:r>
            <a:endParaRPr kumimoji="1"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4C031616-626B-420B-B9F7-B2926CEE5860}"/>
              </a:ext>
            </a:extLst>
          </p:cNvPr>
          <p:cNvGrpSpPr/>
          <p:nvPr/>
        </p:nvGrpSpPr>
        <p:grpSpPr>
          <a:xfrm>
            <a:off x="755447" y="4538444"/>
            <a:ext cx="8001407" cy="2090725"/>
            <a:chOff x="2148422" y="4477979"/>
            <a:chExt cx="9460252" cy="1990774"/>
          </a:xfrm>
        </p:grpSpPr>
        <p:cxnSp>
          <p:nvCxnSpPr>
            <p:cNvPr id="17" name="直線矢印コネクタ 16">
              <a:extLst>
                <a:ext uri="{FF2B5EF4-FFF2-40B4-BE49-F238E27FC236}">
                  <a16:creationId xmlns:a16="http://schemas.microsoft.com/office/drawing/2014/main" id="{82F6791F-BEEB-4469-813E-6878A11F661D}"/>
                </a:ext>
              </a:extLst>
            </p:cNvPr>
            <p:cNvCxnSpPr>
              <a:cxnSpLocks/>
            </p:cNvCxnSpPr>
            <p:nvPr/>
          </p:nvCxnSpPr>
          <p:spPr>
            <a:xfrm>
              <a:off x="3249067" y="4477979"/>
              <a:ext cx="1041233" cy="1023314"/>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8" name="角丸四角形 4">
              <a:extLst>
                <a:ext uri="{FF2B5EF4-FFF2-40B4-BE49-F238E27FC236}">
                  <a16:creationId xmlns:a16="http://schemas.microsoft.com/office/drawing/2014/main" id="{D4788CB8-4939-455F-8E7D-7AB90FB6A5DD}"/>
                </a:ext>
              </a:extLst>
            </p:cNvPr>
            <p:cNvSpPr/>
            <p:nvPr/>
          </p:nvSpPr>
          <p:spPr>
            <a:xfrm>
              <a:off x="2148422" y="5474663"/>
              <a:ext cx="9460252" cy="994090"/>
            </a:xfrm>
            <a:prstGeom prst="roundRect">
              <a:avLst>
                <a:gd name="adj" fmla="val 13521"/>
              </a:avLst>
            </a:prstGeom>
            <a:solidFill>
              <a:srgbClr val="FFFFCC"/>
            </a:solid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900" dirty="0">
                  <a:solidFill>
                    <a:schemeClr val="tx1"/>
                  </a:solidFill>
                  <a:latin typeface="MS UI Gothic" panose="020B0600070205080204" pitchFamily="50" charset="-128"/>
                  <a:ea typeface="MS UI Gothic" panose="020B0600070205080204" pitchFamily="50" charset="-128"/>
                </a:rPr>
                <a:t>●男性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00B0F0"/>
                  </a:solidFill>
                  <a:latin typeface="MS UI Gothic" panose="020B0600070205080204" pitchFamily="50" charset="-128"/>
                  <a:ea typeface="MS UI Gothic" panose="020B0600070205080204" pitchFamily="50" charset="-128"/>
                </a:rPr>
                <a:t>約</a:t>
              </a:r>
              <a:r>
                <a:rPr lang="en-US" altLang="ja-JP" sz="2900" b="1" u="sng" dirty="0">
                  <a:solidFill>
                    <a:srgbClr val="00B0F0"/>
                  </a:solidFill>
                  <a:latin typeface="MS UI Gothic" panose="020B0600070205080204" pitchFamily="50" charset="-128"/>
                  <a:ea typeface="MS UI Gothic" panose="020B0600070205080204" pitchFamily="50" charset="-128"/>
                </a:rPr>
                <a:t>22.1</a:t>
              </a:r>
              <a:r>
                <a:rPr lang="ja-JP" altLang="en-US" sz="2900" b="1" u="sng" dirty="0">
                  <a:solidFill>
                    <a:srgbClr val="00B0F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00B050"/>
                  </a:solidFill>
                  <a:latin typeface="MS UI Gothic" panose="020B0600070205080204" pitchFamily="50" charset="-128"/>
                  <a:ea typeface="MS UI Gothic" panose="020B0600070205080204" pitchFamily="50" charset="-128"/>
                </a:rPr>
                <a:t>約</a:t>
              </a:r>
              <a:r>
                <a:rPr lang="en-US" altLang="ja-JP" sz="2900" b="1" u="sng" dirty="0">
                  <a:solidFill>
                    <a:srgbClr val="00B050"/>
                  </a:solidFill>
                  <a:latin typeface="MS UI Gothic" panose="020B0600070205080204" pitchFamily="50" charset="-128"/>
                  <a:ea typeface="MS UI Gothic" panose="020B0600070205080204" pitchFamily="50" charset="-128"/>
                </a:rPr>
                <a:t>20.6</a:t>
              </a:r>
              <a:r>
                <a:rPr lang="ja-JP" altLang="en-US" sz="2900" b="1" u="sng" dirty="0">
                  <a:solidFill>
                    <a:srgbClr val="00B050"/>
                  </a:solidFill>
                  <a:latin typeface="MS UI Gothic" panose="020B0600070205080204" pitchFamily="50" charset="-128"/>
                  <a:ea typeface="MS UI Gothic" panose="020B0600070205080204" pitchFamily="50" charset="-128"/>
                </a:rPr>
                <a:t>万円</a:t>
              </a:r>
            </a:p>
            <a:p>
              <a:pPr algn="ctr"/>
              <a:r>
                <a:rPr lang="ja-JP" altLang="en-US" sz="2900" dirty="0">
                  <a:solidFill>
                    <a:schemeClr val="tx1"/>
                  </a:solidFill>
                  <a:latin typeface="MS UI Gothic" panose="020B0600070205080204" pitchFamily="50" charset="-128"/>
                  <a:ea typeface="MS UI Gothic" panose="020B0600070205080204" pitchFamily="50" charset="-128"/>
                </a:rPr>
                <a:t>〇女性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FF0000"/>
                  </a:solidFill>
                  <a:latin typeface="MS UI Gothic" panose="020B0600070205080204" pitchFamily="50" charset="-128"/>
                  <a:ea typeface="MS UI Gothic" panose="020B0600070205080204" pitchFamily="50" charset="-128"/>
                </a:rPr>
                <a:t>約</a:t>
              </a:r>
              <a:r>
                <a:rPr lang="en-US" altLang="ja-JP" sz="2900" b="1" u="sng" dirty="0">
                  <a:solidFill>
                    <a:srgbClr val="FF0000"/>
                  </a:solidFill>
                  <a:latin typeface="MS UI Gothic" panose="020B0600070205080204" pitchFamily="50" charset="-128"/>
                  <a:ea typeface="MS UI Gothic" panose="020B0600070205080204" pitchFamily="50" charset="-128"/>
                </a:rPr>
                <a:t>22.0</a:t>
              </a:r>
              <a:r>
                <a:rPr lang="ja-JP" altLang="en-US" sz="2900" b="1" u="sng" dirty="0">
                  <a:solidFill>
                    <a:srgbClr val="FF000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FF6699"/>
                  </a:solidFill>
                  <a:latin typeface="MS UI Gothic" panose="020B0600070205080204" pitchFamily="50" charset="-128"/>
                  <a:ea typeface="MS UI Gothic" panose="020B0600070205080204" pitchFamily="50" charset="-128"/>
                </a:rPr>
                <a:t>約</a:t>
              </a:r>
              <a:r>
                <a:rPr lang="en-US" altLang="ja-JP" sz="2900" b="1" u="sng" dirty="0">
                  <a:solidFill>
                    <a:srgbClr val="FF6699"/>
                  </a:solidFill>
                  <a:latin typeface="MS UI Gothic" panose="020B0600070205080204" pitchFamily="50" charset="-128"/>
                  <a:ea typeface="MS UI Gothic" panose="020B0600070205080204" pitchFamily="50" charset="-128"/>
                </a:rPr>
                <a:t>18.8</a:t>
              </a:r>
              <a:r>
                <a:rPr lang="ja-JP" altLang="en-US" sz="2900" b="1" u="sng" dirty="0">
                  <a:solidFill>
                    <a:srgbClr val="FF6699"/>
                  </a:solidFill>
                  <a:latin typeface="MS UI Gothic" panose="020B0600070205080204" pitchFamily="50" charset="-128"/>
                  <a:ea typeface="MS UI Gothic" panose="020B0600070205080204" pitchFamily="50" charset="-128"/>
                </a:rPr>
                <a:t>万円</a:t>
              </a:r>
            </a:p>
          </p:txBody>
        </p:sp>
      </p:grpSp>
      <p:sp>
        <p:nvSpPr>
          <p:cNvPr id="19" name="角丸四角形 7">
            <a:extLst>
              <a:ext uri="{FF2B5EF4-FFF2-40B4-BE49-F238E27FC236}">
                <a16:creationId xmlns:a16="http://schemas.microsoft.com/office/drawing/2014/main" id="{6AB661BF-8E9D-4906-8174-5DC4E7F80D2E}"/>
              </a:ext>
            </a:extLst>
          </p:cNvPr>
          <p:cNvSpPr/>
          <p:nvPr/>
        </p:nvSpPr>
        <p:spPr>
          <a:xfrm>
            <a:off x="1068781" y="3203212"/>
            <a:ext cx="617583" cy="2010472"/>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582B03E2-8EDA-489E-B129-8BA22E12DD49}"/>
              </a:ext>
            </a:extLst>
          </p:cNvPr>
          <p:cNvSpPr>
            <a:spLocks noGrp="1"/>
          </p:cNvSpPr>
          <p:nvPr>
            <p:ph type="sldNum" sz="quarter" idx="12"/>
          </p:nvPr>
        </p:nvSpPr>
        <p:spPr/>
        <p:txBody>
          <a:bodyPr/>
          <a:lstStyle/>
          <a:p>
            <a:fld id="{E1D7E502-7D6F-49F2-8D91-33EB17385912}" type="slidenum">
              <a:rPr lang="ja-JP" altLang="en-US" smtClean="0"/>
              <a:pPr/>
              <a:t>24</a:t>
            </a:fld>
            <a:endParaRPr lang="ja-JP" altLang="en-US" dirty="0"/>
          </a:p>
        </p:txBody>
      </p:sp>
      <p:sp>
        <p:nvSpPr>
          <p:cNvPr id="3" name="テキスト ボックス 2">
            <a:extLst>
              <a:ext uri="{FF2B5EF4-FFF2-40B4-BE49-F238E27FC236}">
                <a16:creationId xmlns:a16="http://schemas.microsoft.com/office/drawing/2014/main" id="{CF5C7326-6BBC-417E-CE8D-F3F4AD97AAB1}"/>
              </a:ext>
            </a:extLst>
          </p:cNvPr>
          <p:cNvSpPr txBox="1"/>
          <p:nvPr/>
        </p:nvSpPr>
        <p:spPr>
          <a:xfrm>
            <a:off x="2193911" y="5553462"/>
            <a:ext cx="1350627" cy="261610"/>
          </a:xfrm>
          <a:prstGeom prst="rect">
            <a:avLst/>
          </a:prstGeom>
          <a:noFill/>
        </p:spPr>
        <p:txBody>
          <a:bodyPr wrap="square" rtlCol="0">
            <a:spAutoFit/>
          </a:bodyPr>
          <a:lstStyle/>
          <a:p>
            <a:r>
              <a:rPr kumimoji="1" lang="ja-JP" altLang="en-US" sz="1050" dirty="0">
                <a:latin typeface="MS UI Gothic" panose="020B0600070205080204" pitchFamily="50" charset="-128"/>
                <a:ea typeface="MS UI Gothic" panose="020B0600070205080204" pitchFamily="50" charset="-128"/>
              </a:rPr>
              <a:t>せいしゃいん</a:t>
            </a:r>
          </a:p>
        </p:txBody>
      </p:sp>
      <p:sp>
        <p:nvSpPr>
          <p:cNvPr id="5" name="テキスト ボックス 4">
            <a:extLst>
              <a:ext uri="{FF2B5EF4-FFF2-40B4-BE49-F238E27FC236}">
                <a16:creationId xmlns:a16="http://schemas.microsoft.com/office/drawing/2014/main" id="{00B484E1-62A2-E48D-0676-CFC5BE91CFBC}"/>
              </a:ext>
            </a:extLst>
          </p:cNvPr>
          <p:cNvSpPr txBox="1"/>
          <p:nvPr/>
        </p:nvSpPr>
        <p:spPr>
          <a:xfrm>
            <a:off x="2193911" y="6006453"/>
            <a:ext cx="1350627" cy="261610"/>
          </a:xfrm>
          <a:prstGeom prst="rect">
            <a:avLst/>
          </a:prstGeom>
          <a:noFill/>
        </p:spPr>
        <p:txBody>
          <a:bodyPr wrap="square" rtlCol="0">
            <a:spAutoFit/>
          </a:bodyPr>
          <a:lstStyle/>
          <a:p>
            <a:r>
              <a:rPr kumimoji="1" lang="ja-JP" altLang="en-US" sz="1050" dirty="0">
                <a:latin typeface="MS UI Gothic" panose="020B0600070205080204" pitchFamily="50" charset="-128"/>
                <a:ea typeface="MS UI Gothic" panose="020B0600070205080204" pitchFamily="50" charset="-128"/>
              </a:rPr>
              <a:t>せいしゃいん</a:t>
            </a:r>
          </a:p>
        </p:txBody>
      </p:sp>
      <p:sp>
        <p:nvSpPr>
          <p:cNvPr id="6" name="テキスト ボックス 5">
            <a:extLst>
              <a:ext uri="{FF2B5EF4-FFF2-40B4-BE49-F238E27FC236}">
                <a16:creationId xmlns:a16="http://schemas.microsoft.com/office/drawing/2014/main" id="{5B2091E6-5876-8B74-D9B4-983727CB8D41}"/>
              </a:ext>
            </a:extLst>
          </p:cNvPr>
          <p:cNvSpPr txBox="1"/>
          <p:nvPr/>
        </p:nvSpPr>
        <p:spPr>
          <a:xfrm>
            <a:off x="5358956" y="5553279"/>
            <a:ext cx="1350627" cy="261610"/>
          </a:xfrm>
          <a:prstGeom prst="rect">
            <a:avLst/>
          </a:prstGeom>
          <a:noFill/>
        </p:spPr>
        <p:txBody>
          <a:bodyPr wrap="square" rtlCol="0">
            <a:spAutoFit/>
          </a:bodyPr>
          <a:lstStyle/>
          <a:p>
            <a:r>
              <a:rPr kumimoji="1" lang="ja-JP" altLang="en-US" sz="1050" dirty="0">
                <a:latin typeface="MS UI Gothic" panose="020B0600070205080204" pitchFamily="50" charset="-128"/>
                <a:ea typeface="MS UI Gothic" panose="020B0600070205080204" pitchFamily="50" charset="-128"/>
              </a:rPr>
              <a:t>ひせいしゃいん</a:t>
            </a:r>
          </a:p>
        </p:txBody>
      </p:sp>
      <p:sp>
        <p:nvSpPr>
          <p:cNvPr id="7" name="テキスト ボックス 6">
            <a:extLst>
              <a:ext uri="{FF2B5EF4-FFF2-40B4-BE49-F238E27FC236}">
                <a16:creationId xmlns:a16="http://schemas.microsoft.com/office/drawing/2014/main" id="{942BE01A-030B-CBFC-A826-E885397EC26D}"/>
              </a:ext>
            </a:extLst>
          </p:cNvPr>
          <p:cNvSpPr txBox="1"/>
          <p:nvPr/>
        </p:nvSpPr>
        <p:spPr>
          <a:xfrm>
            <a:off x="5358956" y="6006270"/>
            <a:ext cx="1350627" cy="261610"/>
          </a:xfrm>
          <a:prstGeom prst="rect">
            <a:avLst/>
          </a:prstGeom>
          <a:noFill/>
        </p:spPr>
        <p:txBody>
          <a:bodyPr wrap="square" rtlCol="0">
            <a:spAutoFit/>
          </a:bodyPr>
          <a:lstStyle/>
          <a:p>
            <a:r>
              <a:rPr kumimoji="1" lang="ja-JP" altLang="en-US" sz="1050" dirty="0">
                <a:latin typeface="MS UI Gothic" panose="020B0600070205080204" pitchFamily="50" charset="-128"/>
                <a:ea typeface="MS UI Gothic" panose="020B0600070205080204" pitchFamily="50" charset="-128"/>
              </a:rPr>
              <a:t>ひせいしゃいん</a:t>
            </a:r>
          </a:p>
        </p:txBody>
      </p:sp>
      <p:sp>
        <p:nvSpPr>
          <p:cNvPr id="8" name="テキスト ボックス 7">
            <a:extLst>
              <a:ext uri="{FF2B5EF4-FFF2-40B4-BE49-F238E27FC236}">
                <a16:creationId xmlns:a16="http://schemas.microsoft.com/office/drawing/2014/main" id="{3D82EBCE-D5BE-E5DC-FA23-1CABF589AFF6}"/>
              </a:ext>
            </a:extLst>
          </p:cNvPr>
          <p:cNvSpPr txBox="1"/>
          <p:nvPr/>
        </p:nvSpPr>
        <p:spPr>
          <a:xfrm>
            <a:off x="1345316" y="5544843"/>
            <a:ext cx="1350627" cy="261610"/>
          </a:xfrm>
          <a:prstGeom prst="rect">
            <a:avLst/>
          </a:prstGeom>
          <a:noFill/>
        </p:spPr>
        <p:txBody>
          <a:bodyPr wrap="square" rtlCol="0">
            <a:spAutoFit/>
          </a:bodyPr>
          <a:lstStyle/>
          <a:p>
            <a:r>
              <a:rPr lang="ja-JP" altLang="en-US" sz="1050" dirty="0">
                <a:latin typeface="MS UI Gothic" panose="020B0600070205080204" pitchFamily="50" charset="-128"/>
                <a:ea typeface="MS UI Gothic" panose="020B0600070205080204" pitchFamily="50" charset="-128"/>
              </a:rPr>
              <a:t>だんせい</a:t>
            </a:r>
            <a:endParaRPr kumimoji="1" lang="ja-JP" altLang="en-US" sz="1050" dirty="0">
              <a:latin typeface="MS UI Gothic" panose="020B0600070205080204" pitchFamily="50" charset="-128"/>
              <a:ea typeface="MS UI Gothic" panose="020B0600070205080204" pitchFamily="50" charset="-128"/>
            </a:endParaRPr>
          </a:p>
        </p:txBody>
      </p:sp>
      <p:sp>
        <p:nvSpPr>
          <p:cNvPr id="10" name="テキスト ボックス 9">
            <a:extLst>
              <a:ext uri="{FF2B5EF4-FFF2-40B4-BE49-F238E27FC236}">
                <a16:creationId xmlns:a16="http://schemas.microsoft.com/office/drawing/2014/main" id="{5DD1C567-4B90-AF0B-B2F5-B5B7BC77529A}"/>
              </a:ext>
            </a:extLst>
          </p:cNvPr>
          <p:cNvSpPr txBox="1"/>
          <p:nvPr/>
        </p:nvSpPr>
        <p:spPr>
          <a:xfrm>
            <a:off x="1345316" y="6008542"/>
            <a:ext cx="1350627" cy="261610"/>
          </a:xfrm>
          <a:prstGeom prst="rect">
            <a:avLst/>
          </a:prstGeom>
          <a:noFill/>
        </p:spPr>
        <p:txBody>
          <a:bodyPr wrap="square" rtlCol="0">
            <a:spAutoFit/>
          </a:bodyPr>
          <a:lstStyle/>
          <a:p>
            <a:r>
              <a:rPr kumimoji="1" lang="ja-JP" altLang="en-US" sz="1050" dirty="0">
                <a:latin typeface="MS UI Gothic" panose="020B0600070205080204" pitchFamily="50" charset="-128"/>
                <a:ea typeface="MS UI Gothic" panose="020B0600070205080204" pitchFamily="50" charset="-128"/>
              </a:rPr>
              <a:t>じょせい</a:t>
            </a:r>
          </a:p>
        </p:txBody>
      </p:sp>
      <p:sp>
        <p:nvSpPr>
          <p:cNvPr id="14" name="正方形/長方形 13">
            <a:extLst>
              <a:ext uri="{FF2B5EF4-FFF2-40B4-BE49-F238E27FC236}">
                <a16:creationId xmlns:a16="http://schemas.microsoft.com/office/drawing/2014/main" id="{6E320FDB-2161-6B03-051D-864DB61FEBC6}"/>
              </a:ext>
            </a:extLst>
          </p:cNvPr>
          <p:cNvSpPr/>
          <p:nvPr/>
        </p:nvSpPr>
        <p:spPr>
          <a:xfrm>
            <a:off x="579101" y="-6253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FFFF"/>
                </a:solidFill>
                <a:latin typeface="Meiryo UI" panose="020B0604030504040204" pitchFamily="50" charset="-128"/>
                <a:ea typeface="Meiryo UI" panose="020B0604030504040204" pitchFamily="50" charset="-128"/>
                <a:cs typeface="ヒラギノ角ゴ ProN W6"/>
              </a:rPr>
              <a:t>げつがく</a:t>
            </a:r>
            <a:endParaRPr lang="en-US" altLang="ja-JP" sz="14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5" name="正方形/長方形 14">
            <a:extLst>
              <a:ext uri="{FF2B5EF4-FFF2-40B4-BE49-F238E27FC236}">
                <a16:creationId xmlns:a16="http://schemas.microsoft.com/office/drawing/2014/main" id="{D6E65430-6AB3-9BEE-6022-719CF84DBAB0}"/>
              </a:ext>
            </a:extLst>
          </p:cNvPr>
          <p:cNvSpPr/>
          <p:nvPr/>
        </p:nvSpPr>
        <p:spPr>
          <a:xfrm>
            <a:off x="1769731" y="-6253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FFFF"/>
                </a:solidFill>
                <a:latin typeface="Meiryo UI" panose="020B0604030504040204" pitchFamily="50" charset="-128"/>
                <a:ea typeface="Meiryo UI" panose="020B0604030504040204" pitchFamily="50" charset="-128"/>
                <a:cs typeface="ヒラギノ角ゴ ProN W6"/>
              </a:rPr>
              <a:t>きゅうよ</a:t>
            </a:r>
            <a:endParaRPr lang="en-US" altLang="ja-JP" sz="14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0" name="テキスト ボックス 19">
            <a:extLst>
              <a:ext uri="{FF2B5EF4-FFF2-40B4-BE49-F238E27FC236}">
                <a16:creationId xmlns:a16="http://schemas.microsoft.com/office/drawing/2014/main" id="{9E979D58-4B8D-D165-0F7B-F813E2C9E441}"/>
              </a:ext>
            </a:extLst>
          </p:cNvPr>
          <p:cNvSpPr txBox="1"/>
          <p:nvPr/>
        </p:nvSpPr>
        <p:spPr>
          <a:xfrm>
            <a:off x="1912344" y="1179680"/>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せいしゃいん</a:t>
            </a:r>
          </a:p>
        </p:txBody>
      </p:sp>
      <p:sp>
        <p:nvSpPr>
          <p:cNvPr id="21" name="テキスト ボックス 20">
            <a:extLst>
              <a:ext uri="{FF2B5EF4-FFF2-40B4-BE49-F238E27FC236}">
                <a16:creationId xmlns:a16="http://schemas.microsoft.com/office/drawing/2014/main" id="{AF23950B-2FC6-8354-0B00-10FC290512F8}"/>
              </a:ext>
            </a:extLst>
          </p:cNvPr>
          <p:cNvSpPr txBox="1"/>
          <p:nvPr/>
        </p:nvSpPr>
        <p:spPr>
          <a:xfrm>
            <a:off x="1955687" y="1460649"/>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ひせいしゃいん</a:t>
            </a:r>
          </a:p>
        </p:txBody>
      </p:sp>
      <p:sp>
        <p:nvSpPr>
          <p:cNvPr id="22" name="テキスト ボックス 21">
            <a:extLst>
              <a:ext uri="{FF2B5EF4-FFF2-40B4-BE49-F238E27FC236}">
                <a16:creationId xmlns:a16="http://schemas.microsoft.com/office/drawing/2014/main" id="{8A399D04-18CA-B753-42A8-3E58DD796B58}"/>
              </a:ext>
            </a:extLst>
          </p:cNvPr>
          <p:cNvSpPr txBox="1"/>
          <p:nvPr/>
        </p:nvSpPr>
        <p:spPr>
          <a:xfrm>
            <a:off x="1890319" y="1755943"/>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せいしゃいん</a:t>
            </a:r>
          </a:p>
        </p:txBody>
      </p:sp>
      <p:sp>
        <p:nvSpPr>
          <p:cNvPr id="23" name="テキスト ボックス 22">
            <a:extLst>
              <a:ext uri="{FF2B5EF4-FFF2-40B4-BE49-F238E27FC236}">
                <a16:creationId xmlns:a16="http://schemas.microsoft.com/office/drawing/2014/main" id="{2FE7B40A-19B7-A75F-1738-163FE66DECDF}"/>
              </a:ext>
            </a:extLst>
          </p:cNvPr>
          <p:cNvSpPr txBox="1"/>
          <p:nvPr/>
        </p:nvSpPr>
        <p:spPr>
          <a:xfrm>
            <a:off x="1942051" y="2053690"/>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ひせいしゃいん</a:t>
            </a:r>
          </a:p>
        </p:txBody>
      </p:sp>
    </p:spTree>
    <p:extLst>
      <p:ext uri="{BB962C8B-B14F-4D97-AF65-F5344CB8AC3E}">
        <p14:creationId xmlns:p14="http://schemas.microsoft.com/office/powerpoint/2010/main" val="13030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5" grpId="0"/>
      <p:bldP spid="6" grpId="0"/>
      <p:bldP spid="7"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5805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31428"/>
            <a:ext cx="88041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直近の入院時の自己負担費用</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過去</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5</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年以内に入院し、自己負担費用を支払った人</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25</a:t>
            </a:fld>
            <a:endParaRPr lang="ja-JP" altLang="en-US" sz="1800" dirty="0"/>
          </a:p>
        </p:txBody>
      </p:sp>
      <p:pic>
        <p:nvPicPr>
          <p:cNvPr id="11" name="Picture 5">
            <a:extLst>
              <a:ext uri="{FF2B5EF4-FFF2-40B4-BE49-F238E27FC236}">
                <a16:creationId xmlns:a16="http://schemas.microsoft.com/office/drawing/2014/main" id="{2B9F3A47-FC47-9D26-37CB-5C17CDA62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87" y="910695"/>
            <a:ext cx="7927596" cy="52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64D5A8E0-46FD-E66B-01DC-10132ABE8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843" y="6162298"/>
            <a:ext cx="3758268" cy="59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8E820403-B01C-5DFC-6894-D81B4DB5679E}"/>
              </a:ext>
            </a:extLst>
          </p:cNvPr>
          <p:cNvSpPr/>
          <p:nvPr/>
        </p:nvSpPr>
        <p:spPr>
          <a:xfrm>
            <a:off x="398689" y="-8826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ちょっきん</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C1424BB0-8439-AEED-49E0-B61D4D7DDB51}"/>
              </a:ext>
            </a:extLst>
          </p:cNvPr>
          <p:cNvSpPr/>
          <p:nvPr/>
        </p:nvSpPr>
        <p:spPr>
          <a:xfrm>
            <a:off x="1587861" y="-88268"/>
            <a:ext cx="197200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にゅういんじ</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正方形/長方形 4">
            <a:extLst>
              <a:ext uri="{FF2B5EF4-FFF2-40B4-BE49-F238E27FC236}">
                <a16:creationId xmlns:a16="http://schemas.microsoft.com/office/drawing/2014/main" id="{A55BC3D2-4A97-2CF0-F24B-769F9663B4B5}"/>
              </a:ext>
            </a:extLst>
          </p:cNvPr>
          <p:cNvSpPr/>
          <p:nvPr/>
        </p:nvSpPr>
        <p:spPr>
          <a:xfrm>
            <a:off x="3270403" y="-63165"/>
            <a:ext cx="2464191" cy="3318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じこ　　　　　ふたん　　　ひよう</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768A0705-3EF3-557F-A075-E32A1E93774D}"/>
              </a:ext>
            </a:extLst>
          </p:cNvPr>
          <p:cNvSpPr/>
          <p:nvPr/>
        </p:nvSpPr>
        <p:spPr>
          <a:xfrm>
            <a:off x="5479002" y="138757"/>
            <a:ext cx="3584848" cy="3318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rgbClr val="FFFFFF"/>
                </a:solidFill>
                <a:latin typeface="Meiryo UI" panose="020B0604030504040204" pitchFamily="50" charset="-128"/>
                <a:ea typeface="Meiryo UI" panose="020B0604030504040204" pitchFamily="50" charset="-128"/>
                <a:cs typeface="ヒラギノ角ゴ ProN W6"/>
              </a:rPr>
              <a:t>かこ　ねん いない にゅういん　じこふたんひよう　しはら　　ひと</a:t>
            </a:r>
            <a:endParaRPr lang="en-US" altLang="ja-JP" sz="105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13F41068-89D8-EE8B-83FA-52629AFEF22A}"/>
              </a:ext>
            </a:extLst>
          </p:cNvPr>
          <p:cNvSpPr/>
          <p:nvPr/>
        </p:nvSpPr>
        <p:spPr>
          <a:xfrm>
            <a:off x="4323663" y="3222101"/>
            <a:ext cx="1155339"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へいきん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231741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52787" cy="2816332"/>
            <a:chOff x="152206" y="3704220"/>
            <a:chExt cx="8952787"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806297" y="4226423"/>
              <a:ext cx="4152845" cy="2159801"/>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lnSpc>
                  <a:spcPct val="110000"/>
                </a:lnSpc>
              </a:pP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88322" y="3831083"/>
              <a:ext cx="2665989" cy="682017"/>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272590" y="4231595"/>
              <a:ext cx="4148576" cy="2154168"/>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24120" y="3831084"/>
              <a:ext cx="2724659" cy="721707"/>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45496" y="4575811"/>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798824"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37146"/>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843946"/>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23987"/>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55927"/>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708845"/>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706006"/>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4" name="角丸四角形 3"/>
          <p:cNvSpPr/>
          <p:nvPr/>
        </p:nvSpPr>
        <p:spPr>
          <a:xfrm>
            <a:off x="102247" y="3569945"/>
            <a:ext cx="8981423" cy="3080491"/>
          </a:xfrm>
          <a:prstGeom prst="roundRect">
            <a:avLst>
              <a:gd name="adj" fmla="val 12573"/>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561316" y="5884167"/>
            <a:ext cx="2294200" cy="677565"/>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endParaRPr lang="en-US" altLang="ja-JP" sz="300" b="1" dirty="0">
              <a:latin typeface="Meiryo UI" panose="020B0604030504040204" pitchFamily="50" charset="-128"/>
              <a:ea typeface="Meiryo UI" panose="020B0604030504040204" pitchFamily="50" charset="-128"/>
            </a:endParaRPr>
          </a:p>
          <a:p>
            <a:pPr algn="ctr">
              <a:spcBef>
                <a:spcPts val="600"/>
              </a:spcBef>
              <a:spcAft>
                <a:spcPts val="600"/>
              </a:spcAft>
            </a:pPr>
            <a:r>
              <a:rPr lang="ja-JP" altLang="en-US" sz="2400" b="1" dirty="0">
                <a:latin typeface="Meiryo UI" panose="020B0604030504040204" pitchFamily="50" charset="-128"/>
                <a:ea typeface="Meiryo UI" panose="020B0604030504040204" pitchFamily="50" charset="-128"/>
              </a:rPr>
              <a:t>社会保障制度</a:t>
            </a:r>
          </a:p>
        </p:txBody>
      </p:sp>
      <p:sp>
        <p:nvSpPr>
          <p:cNvPr id="7" name="スライド番号プレースホルダー 6">
            <a:extLst>
              <a:ext uri="{FF2B5EF4-FFF2-40B4-BE49-F238E27FC236}">
                <a16:creationId xmlns:a16="http://schemas.microsoft.com/office/drawing/2014/main" id="{DFA79628-1FFF-4DD9-B26E-A99AB66A1485}"/>
              </a:ext>
            </a:extLst>
          </p:cNvPr>
          <p:cNvSpPr>
            <a:spLocks noGrp="1"/>
          </p:cNvSpPr>
          <p:nvPr>
            <p:ph type="sldNum" sz="quarter" idx="12"/>
          </p:nvPr>
        </p:nvSpPr>
        <p:spPr>
          <a:xfrm>
            <a:off x="7123247" y="6560422"/>
            <a:ext cx="2057400" cy="365125"/>
          </a:xfrm>
        </p:spPr>
        <p:txBody>
          <a:bodyPr/>
          <a:lstStyle/>
          <a:p>
            <a:fld id="{E1D7E502-7D6F-49F2-8D91-33EB17385912}" type="slidenum">
              <a:rPr lang="ja-JP" altLang="en-US" smtClean="0"/>
              <a:pPr/>
              <a:t>26</a:t>
            </a:fld>
            <a:endParaRPr lang="ja-JP" altLang="en-US" dirty="0"/>
          </a:p>
        </p:txBody>
      </p:sp>
      <p:sp>
        <p:nvSpPr>
          <p:cNvPr id="12" name="正方形/長方形 11">
            <a:extLst>
              <a:ext uri="{FF2B5EF4-FFF2-40B4-BE49-F238E27FC236}">
                <a16:creationId xmlns:a16="http://schemas.microsoft.com/office/drawing/2014/main" id="{F6964BB3-2B24-7C3F-AB71-A61B0F076FAC}"/>
              </a:ext>
            </a:extLst>
          </p:cNvPr>
          <p:cNvSpPr/>
          <p:nvPr/>
        </p:nvSpPr>
        <p:spPr>
          <a:xfrm>
            <a:off x="654602" y="-5477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じぶん</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03009763-A162-B321-C865-E0FE49ACC8E6}"/>
              </a:ext>
            </a:extLst>
          </p:cNvPr>
          <p:cNvSpPr/>
          <p:nvPr/>
        </p:nvSpPr>
        <p:spPr>
          <a:xfrm>
            <a:off x="1765397" y="-54773"/>
            <a:ext cx="35387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み</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604F7B1C-704C-4748-95EB-71726714DA0E}"/>
              </a:ext>
            </a:extLst>
          </p:cNvPr>
          <p:cNvSpPr/>
          <p:nvPr/>
        </p:nvSpPr>
        <p:spPr>
          <a:xfrm>
            <a:off x="2431019" y="-54773"/>
            <a:ext cx="53868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まも</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5" name="正方形/長方形 14">
            <a:extLst>
              <a:ext uri="{FF2B5EF4-FFF2-40B4-BE49-F238E27FC236}">
                <a16:creationId xmlns:a16="http://schemas.microsoft.com/office/drawing/2014/main" id="{E340D0E1-50C7-3787-7FBA-01F53012A324}"/>
              </a:ext>
            </a:extLst>
          </p:cNvPr>
          <p:cNvSpPr/>
          <p:nvPr/>
        </p:nvSpPr>
        <p:spPr>
          <a:xfrm>
            <a:off x="4497368" y="7444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1"/>
                </a:solidFill>
                <a:latin typeface="Meiryo UI" panose="020B0604030504040204" pitchFamily="50" charset="-128"/>
                <a:ea typeface="Meiryo UI" panose="020B0604030504040204" pitchFamily="50" charset="-128"/>
                <a:cs typeface="ヒラギノ角ゴ ProN W6"/>
              </a:rPr>
              <a:t>じじょ</a:t>
            </a:r>
            <a:endParaRPr lang="en-US" altLang="ja-JP" sz="1100" b="1" dirty="0">
              <a:solidFill>
                <a:schemeClr val="accent1"/>
              </a:solidFill>
              <a:latin typeface="Meiryo UI" panose="020B0604030504040204" pitchFamily="50" charset="-128"/>
              <a:ea typeface="Meiryo UI" panose="020B0604030504040204" pitchFamily="50" charset="-128"/>
              <a:cs typeface="ヒラギノ角ゴ ProN W6"/>
            </a:endParaRPr>
          </a:p>
        </p:txBody>
      </p:sp>
      <p:sp>
        <p:nvSpPr>
          <p:cNvPr id="16" name="正方形/長方形 15">
            <a:extLst>
              <a:ext uri="{FF2B5EF4-FFF2-40B4-BE49-F238E27FC236}">
                <a16:creationId xmlns:a16="http://schemas.microsoft.com/office/drawing/2014/main" id="{D64D9441-D04C-B312-535D-8F0E25155A33}"/>
              </a:ext>
            </a:extLst>
          </p:cNvPr>
          <p:cNvSpPr/>
          <p:nvPr/>
        </p:nvSpPr>
        <p:spPr>
          <a:xfrm>
            <a:off x="3308574" y="166118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じぶん</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7" name="正方形/長方形 16">
            <a:extLst>
              <a:ext uri="{FF2B5EF4-FFF2-40B4-BE49-F238E27FC236}">
                <a16:creationId xmlns:a16="http://schemas.microsoft.com/office/drawing/2014/main" id="{9718948B-8C3C-724F-D1B9-80C238141B73}"/>
              </a:ext>
            </a:extLst>
          </p:cNvPr>
          <p:cNvSpPr/>
          <p:nvPr/>
        </p:nvSpPr>
        <p:spPr>
          <a:xfrm>
            <a:off x="4709945" y="166118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8" name="正方形/長方形 17">
            <a:extLst>
              <a:ext uri="{FF2B5EF4-FFF2-40B4-BE49-F238E27FC236}">
                <a16:creationId xmlns:a16="http://schemas.microsoft.com/office/drawing/2014/main" id="{124024EF-C5D7-8495-4271-54C29D9C87D6}"/>
              </a:ext>
            </a:extLst>
          </p:cNvPr>
          <p:cNvSpPr/>
          <p:nvPr/>
        </p:nvSpPr>
        <p:spPr>
          <a:xfrm>
            <a:off x="3058948" y="2408950"/>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よちょきん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19" name="正方形/長方形 18">
            <a:extLst>
              <a:ext uri="{FF2B5EF4-FFF2-40B4-BE49-F238E27FC236}">
                <a16:creationId xmlns:a16="http://schemas.microsoft.com/office/drawing/2014/main" id="{4CEF6C34-33A8-DF7F-817A-E49EE14693CA}"/>
              </a:ext>
            </a:extLst>
          </p:cNvPr>
          <p:cNvSpPr/>
          <p:nvPr/>
        </p:nvSpPr>
        <p:spPr>
          <a:xfrm>
            <a:off x="5201119" y="2402299"/>
            <a:ext cx="150836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みんかんほけん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20" name="正方形/長方形 19">
            <a:extLst>
              <a:ext uri="{FF2B5EF4-FFF2-40B4-BE49-F238E27FC236}">
                <a16:creationId xmlns:a16="http://schemas.microsoft.com/office/drawing/2014/main" id="{502AD009-4B3C-4476-1B2F-4DCA50B543ED}"/>
              </a:ext>
            </a:extLst>
          </p:cNvPr>
          <p:cNvSpPr/>
          <p:nvPr/>
        </p:nvSpPr>
        <p:spPr>
          <a:xfrm>
            <a:off x="2285781"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2"/>
                </a:solidFill>
                <a:latin typeface="Meiryo UI" panose="020B0604030504040204" pitchFamily="50" charset="-128"/>
                <a:ea typeface="Meiryo UI" panose="020B0604030504040204" pitchFamily="50" charset="-128"/>
                <a:cs typeface="ヒラギノ角ゴ ProN W6"/>
              </a:rPr>
              <a:t>きょうじょ</a:t>
            </a:r>
            <a:endParaRPr lang="en-US" altLang="ja-JP" sz="11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E8CAAB0A-655B-EBD9-3C73-F6DC595CCF7C}"/>
              </a:ext>
            </a:extLst>
          </p:cNvPr>
          <p:cNvSpPr/>
          <p:nvPr/>
        </p:nvSpPr>
        <p:spPr>
          <a:xfrm>
            <a:off x="6872178"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4"/>
                </a:solidFill>
                <a:latin typeface="Meiryo UI" panose="020B0604030504040204" pitchFamily="50" charset="-128"/>
                <a:ea typeface="Meiryo UI" panose="020B0604030504040204" pitchFamily="50" charset="-128"/>
                <a:cs typeface="ヒラギノ角ゴ ProN W6"/>
              </a:rPr>
              <a:t>こうじょ</a:t>
            </a:r>
            <a:endParaRPr lang="en-US" altLang="ja-JP" sz="1100" b="1" dirty="0">
              <a:solidFill>
                <a:schemeClr val="accent4"/>
              </a:solidFill>
              <a:latin typeface="Meiryo UI" panose="020B0604030504040204" pitchFamily="50" charset="-128"/>
              <a:ea typeface="Meiryo UI" panose="020B0604030504040204" pitchFamily="50" charset="-128"/>
              <a:cs typeface="ヒラギノ角ゴ ProN W6"/>
            </a:endParaRPr>
          </a:p>
        </p:txBody>
      </p:sp>
      <p:sp>
        <p:nvSpPr>
          <p:cNvPr id="22" name="正方形/長方形 21">
            <a:extLst>
              <a:ext uri="{FF2B5EF4-FFF2-40B4-BE49-F238E27FC236}">
                <a16:creationId xmlns:a16="http://schemas.microsoft.com/office/drawing/2014/main" id="{3626A540-0839-912E-5D4D-7EFAD356E126}"/>
              </a:ext>
            </a:extLst>
          </p:cNvPr>
          <p:cNvSpPr/>
          <p:nvPr/>
        </p:nvSpPr>
        <p:spPr>
          <a:xfrm>
            <a:off x="1292581" y="44390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とも</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5" name="正方形/長方形 24">
            <a:extLst>
              <a:ext uri="{FF2B5EF4-FFF2-40B4-BE49-F238E27FC236}">
                <a16:creationId xmlns:a16="http://schemas.microsoft.com/office/drawing/2014/main" id="{08E255F4-1504-D63F-90DC-DDE32EA0DC04}"/>
              </a:ext>
            </a:extLst>
          </p:cNvPr>
          <p:cNvSpPr/>
          <p:nvPr/>
        </p:nvSpPr>
        <p:spPr>
          <a:xfrm>
            <a:off x="2315128" y="44390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4" name="正方形/長方形 33">
            <a:extLst>
              <a:ext uri="{FF2B5EF4-FFF2-40B4-BE49-F238E27FC236}">
                <a16:creationId xmlns:a16="http://schemas.microsoft.com/office/drawing/2014/main" id="{2AA46E1C-403C-34BC-90DE-311C1CDC0873}"/>
              </a:ext>
            </a:extLst>
          </p:cNvPr>
          <p:cNvSpPr/>
          <p:nvPr/>
        </p:nvSpPr>
        <p:spPr>
          <a:xfrm>
            <a:off x="6661479" y="441625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5" name="正方形/長方形 34">
            <a:extLst>
              <a:ext uri="{FF2B5EF4-FFF2-40B4-BE49-F238E27FC236}">
                <a16:creationId xmlns:a16="http://schemas.microsoft.com/office/drawing/2014/main" id="{A878ED9A-AC9D-9E2E-29F4-D76E81185290}"/>
              </a:ext>
            </a:extLst>
          </p:cNvPr>
          <p:cNvSpPr/>
          <p:nvPr/>
        </p:nvSpPr>
        <p:spPr>
          <a:xfrm>
            <a:off x="5042882" y="4417805"/>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くに</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6" name="正方形/長方形 35">
            <a:extLst>
              <a:ext uri="{FF2B5EF4-FFF2-40B4-BE49-F238E27FC236}">
                <a16:creationId xmlns:a16="http://schemas.microsoft.com/office/drawing/2014/main" id="{5DB12DE4-7AC0-7976-2BFA-A004013E882A}"/>
              </a:ext>
            </a:extLst>
          </p:cNvPr>
          <p:cNvSpPr/>
          <p:nvPr/>
        </p:nvSpPr>
        <p:spPr>
          <a:xfrm>
            <a:off x="885284" y="5134884"/>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けんこうほけん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37" name="正方形/長方形 36">
            <a:extLst>
              <a:ext uri="{FF2B5EF4-FFF2-40B4-BE49-F238E27FC236}">
                <a16:creationId xmlns:a16="http://schemas.microsoft.com/office/drawing/2014/main" id="{5786CBAE-1596-2CE7-6FF8-0C23CB0322E4}"/>
              </a:ext>
            </a:extLst>
          </p:cNvPr>
          <p:cNvSpPr/>
          <p:nvPr/>
        </p:nvSpPr>
        <p:spPr>
          <a:xfrm>
            <a:off x="2653726" y="5121263"/>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ねんきん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38" name="正方形/長方形 37">
            <a:extLst>
              <a:ext uri="{FF2B5EF4-FFF2-40B4-BE49-F238E27FC236}">
                <a16:creationId xmlns:a16="http://schemas.microsoft.com/office/drawing/2014/main" id="{4FAA228B-2FE8-8A02-68EA-F53D64A26203}"/>
              </a:ext>
            </a:extLst>
          </p:cNvPr>
          <p:cNvSpPr/>
          <p:nvPr/>
        </p:nvSpPr>
        <p:spPr>
          <a:xfrm>
            <a:off x="2052731" y="5640598"/>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しゃかいほけん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39" name="正方形/長方形 38">
            <a:extLst>
              <a:ext uri="{FF2B5EF4-FFF2-40B4-BE49-F238E27FC236}">
                <a16:creationId xmlns:a16="http://schemas.microsoft.com/office/drawing/2014/main" id="{42B610A6-2ABD-E703-3829-4E4A55021510}"/>
              </a:ext>
            </a:extLst>
          </p:cNvPr>
          <p:cNvSpPr/>
          <p:nvPr/>
        </p:nvSpPr>
        <p:spPr>
          <a:xfrm>
            <a:off x="5292821"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せいかつ</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0" name="正方形/長方形 39">
            <a:extLst>
              <a:ext uri="{FF2B5EF4-FFF2-40B4-BE49-F238E27FC236}">
                <a16:creationId xmlns:a16="http://schemas.microsoft.com/office/drawing/2014/main" id="{39E728F8-3780-F9B9-2A40-A27EA92CF61E}"/>
              </a:ext>
            </a:extLst>
          </p:cNvPr>
          <p:cNvSpPr/>
          <p:nvPr/>
        </p:nvSpPr>
        <p:spPr>
          <a:xfrm>
            <a:off x="6386385"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こま</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1" name="正方形/長方形 40">
            <a:extLst>
              <a:ext uri="{FF2B5EF4-FFF2-40B4-BE49-F238E27FC236}">
                <a16:creationId xmlns:a16="http://schemas.microsoft.com/office/drawing/2014/main" id="{2B32F220-8C0E-7754-E015-4889FB238CA3}"/>
              </a:ext>
            </a:extLst>
          </p:cNvPr>
          <p:cNvSpPr/>
          <p:nvPr/>
        </p:nvSpPr>
        <p:spPr>
          <a:xfrm>
            <a:off x="8093127"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ひと</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2" name="正方形/長方形 41">
            <a:extLst>
              <a:ext uri="{FF2B5EF4-FFF2-40B4-BE49-F238E27FC236}">
                <a16:creationId xmlns:a16="http://schemas.microsoft.com/office/drawing/2014/main" id="{97BCA7F8-5E2E-C068-B228-96BE76C93458}"/>
              </a:ext>
            </a:extLst>
          </p:cNvPr>
          <p:cNvSpPr/>
          <p:nvPr/>
        </p:nvSpPr>
        <p:spPr>
          <a:xfrm>
            <a:off x="7114858" y="5555620"/>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しえん</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3" name="正方形/長方形 42">
            <a:extLst>
              <a:ext uri="{FF2B5EF4-FFF2-40B4-BE49-F238E27FC236}">
                <a16:creationId xmlns:a16="http://schemas.microsoft.com/office/drawing/2014/main" id="{B9450774-E20D-5ABD-558E-A8A932C12071}"/>
              </a:ext>
            </a:extLst>
          </p:cNvPr>
          <p:cNvSpPr/>
          <p:nvPr/>
        </p:nvSpPr>
        <p:spPr>
          <a:xfrm>
            <a:off x="3990361" y="5844617"/>
            <a:ext cx="185084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ヒラギノ角ゴ ProN W6"/>
              </a:rPr>
              <a:t>しゃかいほしょうせいど</a:t>
            </a:r>
            <a:endParaRPr lang="en-US" altLang="ja-JP" sz="1100" b="1" dirty="0">
              <a:solidFill>
                <a:schemeClr val="bg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76647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4" grpId="0" animBg="1"/>
      <p:bldP spid="31" grpId="0" animBg="1"/>
      <p:bldP spid="15" grpId="0"/>
      <p:bldP spid="16" grpId="0"/>
      <p:bldP spid="17" grpId="0"/>
      <p:bldP spid="18" grpId="0"/>
      <p:bldP spid="19" grpId="0"/>
      <p:bldP spid="20" grpId="0"/>
      <p:bldP spid="21" grpId="0"/>
      <p:bldP spid="22" grpId="0"/>
      <p:bldP spid="25" grpId="0"/>
      <p:bldP spid="34" grpId="0"/>
      <p:bldP spid="35" grpId="0"/>
      <p:bldP spid="36" grpId="0"/>
      <p:bldP spid="37" grpId="0"/>
      <p:bldP spid="38" grpId="0"/>
      <p:bldP spid="39" grpId="0"/>
      <p:bldP spid="40" grpId="0"/>
      <p:bldP spid="41"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145309" y="3058638"/>
            <a:ext cx="9531927" cy="1754326"/>
          </a:xfrm>
          <a:prstGeom prst="rect">
            <a:avLst/>
          </a:prstGeom>
          <a:noFill/>
        </p:spPr>
        <p:txBody>
          <a:bodyPr wrap="square" rtlCol="0">
            <a:spAutoFit/>
          </a:bodyPr>
          <a:lstStyle/>
          <a:p>
            <a:pPr algn="ct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a:t>
            </a: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って何だろう</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9" name="角丸四角形 8"/>
          <p:cNvSpPr/>
          <p:nvPr/>
        </p:nvSpPr>
        <p:spPr>
          <a:xfrm>
            <a:off x="524101" y="505712"/>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167658" y="526110"/>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F175B146-6956-4DE3-A754-B9B6B492F3FC}"/>
              </a:ext>
            </a:extLst>
          </p:cNvPr>
          <p:cNvSpPr>
            <a:spLocks noGrp="1"/>
          </p:cNvSpPr>
          <p:nvPr>
            <p:ph type="sldNum" sz="quarter" idx="12"/>
          </p:nvPr>
        </p:nvSpPr>
        <p:spPr/>
        <p:txBody>
          <a:bodyPr/>
          <a:lstStyle/>
          <a:p>
            <a:fld id="{E1D7E502-7D6F-49F2-8D91-33EB17385912}" type="slidenum">
              <a:rPr lang="ja-JP" altLang="en-US" smtClean="0"/>
              <a:pPr/>
              <a:t>27</a:t>
            </a:fld>
            <a:endParaRPr lang="ja-JP" altLang="en-US" dirty="0"/>
          </a:p>
        </p:txBody>
      </p:sp>
      <p:sp>
        <p:nvSpPr>
          <p:cNvPr id="3" name="正方形/長方形 2">
            <a:extLst>
              <a:ext uri="{FF2B5EF4-FFF2-40B4-BE49-F238E27FC236}">
                <a16:creationId xmlns:a16="http://schemas.microsoft.com/office/drawing/2014/main" id="{2F21437B-302C-DD0E-B53A-D683DF933C24}"/>
              </a:ext>
            </a:extLst>
          </p:cNvPr>
          <p:cNvSpPr/>
          <p:nvPr/>
        </p:nvSpPr>
        <p:spPr>
          <a:xfrm>
            <a:off x="1319197" y="57679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ヒラギノ角ゴ ProN W6"/>
              </a:rPr>
              <a:t>きょうじょ</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E196AA68-185F-4D1C-53C4-0BFF6583939B}"/>
              </a:ext>
            </a:extLst>
          </p:cNvPr>
          <p:cNvSpPr/>
          <p:nvPr/>
        </p:nvSpPr>
        <p:spPr>
          <a:xfrm>
            <a:off x="4062374" y="56064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ヒラギノ角ゴ ProN W6"/>
              </a:rPr>
              <a:t>こうじょ</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B4C32061-0B66-EEC6-2EE3-5FDB6780DF1F}"/>
              </a:ext>
            </a:extLst>
          </p:cNvPr>
          <p:cNvSpPr/>
          <p:nvPr/>
        </p:nvSpPr>
        <p:spPr bwMode="gray">
          <a:xfrm>
            <a:off x="2483396" y="2846074"/>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しゃかいほしょうせいど</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1" name="正方形/長方形 10">
            <a:extLst>
              <a:ext uri="{FF2B5EF4-FFF2-40B4-BE49-F238E27FC236}">
                <a16:creationId xmlns:a16="http://schemas.microsoft.com/office/drawing/2014/main" id="{17645300-188D-BA26-CC02-64DDE7585D8A}"/>
              </a:ext>
            </a:extLst>
          </p:cNvPr>
          <p:cNvSpPr/>
          <p:nvPr/>
        </p:nvSpPr>
        <p:spPr bwMode="gray">
          <a:xfrm>
            <a:off x="3268326" y="3741589"/>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1126163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49074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a:t>
            </a:r>
          </a:p>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一定の給付を行う制度</a:t>
            </a:r>
            <a:endParaRPr kumimoji="1"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32" name="角丸四角形 31"/>
          <p:cNvSpPr/>
          <p:nvPr/>
        </p:nvSpPr>
        <p:spPr>
          <a:xfrm>
            <a:off x="1040229" y="973792"/>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8B1BFFD4-3324-424E-B531-7ACC66D9CC9E}"/>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b="0" smtClean="0"/>
              <a:pPr/>
              <a:t>28</a:t>
            </a:fld>
            <a:endParaRPr lang="ja-JP" altLang="en-US" b="0" dirty="0"/>
          </a:p>
        </p:txBody>
      </p:sp>
      <p:sp>
        <p:nvSpPr>
          <p:cNvPr id="8" name="正方形/長方形 7">
            <a:extLst>
              <a:ext uri="{FF2B5EF4-FFF2-40B4-BE49-F238E27FC236}">
                <a16:creationId xmlns:a16="http://schemas.microsoft.com/office/drawing/2014/main" id="{A768EA73-0766-C9AF-CFDF-A78651424D47}"/>
              </a:ext>
            </a:extLst>
          </p:cNvPr>
          <p:cNvSpPr/>
          <p:nvPr/>
        </p:nvSpPr>
        <p:spPr>
          <a:xfrm>
            <a:off x="125493" y="1940173"/>
            <a:ext cx="353943"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22" name="正方形/長方形 21">
            <a:extLst>
              <a:ext uri="{FF2B5EF4-FFF2-40B4-BE49-F238E27FC236}">
                <a16:creationId xmlns:a16="http://schemas.microsoft.com/office/drawing/2014/main" id="{83261AE7-8089-5896-4B22-A4A2CB1B6DA8}"/>
              </a:ext>
            </a:extLst>
          </p:cNvPr>
          <p:cNvSpPr/>
          <p:nvPr/>
        </p:nvSpPr>
        <p:spPr>
          <a:xfrm>
            <a:off x="894010" y="97880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3" name="正方形/長方形 22">
            <a:extLst>
              <a:ext uri="{FF2B5EF4-FFF2-40B4-BE49-F238E27FC236}">
                <a16:creationId xmlns:a16="http://schemas.microsoft.com/office/drawing/2014/main" id="{8830C0A3-EF36-BD16-3379-D1F6E0844FFB}"/>
              </a:ext>
            </a:extLst>
          </p:cNvPr>
          <p:cNvSpPr/>
          <p:nvPr/>
        </p:nvSpPr>
        <p:spPr>
          <a:xfrm>
            <a:off x="894010" y="20143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24" name="正方形/長方形 23">
            <a:extLst>
              <a:ext uri="{FF2B5EF4-FFF2-40B4-BE49-F238E27FC236}">
                <a16:creationId xmlns:a16="http://schemas.microsoft.com/office/drawing/2014/main" id="{265790F2-D5D7-584B-6968-5416D0F0D320}"/>
              </a:ext>
            </a:extLst>
          </p:cNvPr>
          <p:cNvSpPr/>
          <p:nvPr/>
        </p:nvSpPr>
        <p:spPr>
          <a:xfrm>
            <a:off x="894010" y="244602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8" name="正方形/長方形 27">
            <a:extLst>
              <a:ext uri="{FF2B5EF4-FFF2-40B4-BE49-F238E27FC236}">
                <a16:creationId xmlns:a16="http://schemas.microsoft.com/office/drawing/2014/main" id="{9BCC35BE-7E55-FD76-5EB8-AB141D5A80C2}"/>
              </a:ext>
            </a:extLst>
          </p:cNvPr>
          <p:cNvSpPr/>
          <p:nvPr/>
        </p:nvSpPr>
        <p:spPr>
          <a:xfrm>
            <a:off x="894010" y="344949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29" name="正方形/長方形 28">
            <a:extLst>
              <a:ext uri="{FF2B5EF4-FFF2-40B4-BE49-F238E27FC236}">
                <a16:creationId xmlns:a16="http://schemas.microsoft.com/office/drawing/2014/main" id="{815BCEBF-86BA-6E0B-2410-ACFAE82D3D66}"/>
              </a:ext>
            </a:extLst>
          </p:cNvPr>
          <p:cNvSpPr/>
          <p:nvPr/>
        </p:nvSpPr>
        <p:spPr>
          <a:xfrm>
            <a:off x="894010" y="38839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30" name="正方形/長方形 29">
            <a:extLst>
              <a:ext uri="{FF2B5EF4-FFF2-40B4-BE49-F238E27FC236}">
                <a16:creationId xmlns:a16="http://schemas.microsoft.com/office/drawing/2014/main" id="{93305271-85F8-FCAC-4462-4C993512FB5D}"/>
              </a:ext>
            </a:extLst>
          </p:cNvPr>
          <p:cNvSpPr/>
          <p:nvPr/>
        </p:nvSpPr>
        <p:spPr>
          <a:xfrm>
            <a:off x="894010" y="488745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53" name="正方形/長方形 52">
            <a:extLst>
              <a:ext uri="{FF2B5EF4-FFF2-40B4-BE49-F238E27FC236}">
                <a16:creationId xmlns:a16="http://schemas.microsoft.com/office/drawing/2014/main" id="{41DE0591-4933-209E-8131-9142D355CB81}"/>
              </a:ext>
            </a:extLst>
          </p:cNvPr>
          <p:cNvSpPr/>
          <p:nvPr/>
        </p:nvSpPr>
        <p:spPr>
          <a:xfrm>
            <a:off x="894010" y="532126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54" name="正方形/長方形 53">
            <a:extLst>
              <a:ext uri="{FF2B5EF4-FFF2-40B4-BE49-F238E27FC236}">
                <a16:creationId xmlns:a16="http://schemas.microsoft.com/office/drawing/2014/main" id="{77E6A2A6-004D-25C2-5903-B914A2EB12EF}"/>
              </a:ext>
            </a:extLst>
          </p:cNvPr>
          <p:cNvSpPr/>
          <p:nvPr/>
        </p:nvSpPr>
        <p:spPr>
          <a:xfrm>
            <a:off x="894010" y="63327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55" name="正方形/長方形 54">
            <a:extLst>
              <a:ext uri="{FF2B5EF4-FFF2-40B4-BE49-F238E27FC236}">
                <a16:creationId xmlns:a16="http://schemas.microsoft.com/office/drawing/2014/main" id="{3FC848E2-0BFF-17DF-207D-CD0171DA017F}"/>
              </a:ext>
            </a:extLst>
          </p:cNvPr>
          <p:cNvSpPr/>
          <p:nvPr/>
        </p:nvSpPr>
        <p:spPr>
          <a:xfrm>
            <a:off x="1008310" y="-3873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56" name="正方形/長方形 55">
            <a:extLst>
              <a:ext uri="{FF2B5EF4-FFF2-40B4-BE49-F238E27FC236}">
                <a16:creationId xmlns:a16="http://schemas.microsoft.com/office/drawing/2014/main" id="{F8973DF2-CBBB-B843-EFA9-10851622FC20}"/>
              </a:ext>
            </a:extLst>
          </p:cNvPr>
          <p:cNvSpPr/>
          <p:nvPr/>
        </p:nvSpPr>
        <p:spPr>
          <a:xfrm>
            <a:off x="2205329" y="996212"/>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びょうき</a:t>
            </a:r>
          </a:p>
        </p:txBody>
      </p:sp>
      <p:sp>
        <p:nvSpPr>
          <p:cNvPr id="57" name="正方形/長方形 56">
            <a:extLst>
              <a:ext uri="{FF2B5EF4-FFF2-40B4-BE49-F238E27FC236}">
                <a16:creationId xmlns:a16="http://schemas.microsoft.com/office/drawing/2014/main" id="{F69F696B-692F-1DB4-869A-FC400C2D3D8D}"/>
              </a:ext>
            </a:extLst>
          </p:cNvPr>
          <p:cNvSpPr/>
          <p:nvPr/>
        </p:nvSpPr>
        <p:spPr>
          <a:xfrm>
            <a:off x="2976634"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ろうご</a:t>
            </a:r>
          </a:p>
        </p:txBody>
      </p:sp>
      <p:sp>
        <p:nvSpPr>
          <p:cNvPr id="58" name="正方形/長方形 57">
            <a:extLst>
              <a:ext uri="{FF2B5EF4-FFF2-40B4-BE49-F238E27FC236}">
                <a16:creationId xmlns:a16="http://schemas.microsoft.com/office/drawing/2014/main" id="{61094C19-619A-394C-F843-83FD0A46296A}"/>
              </a:ext>
            </a:extLst>
          </p:cNvPr>
          <p:cNvSpPr/>
          <p:nvPr/>
        </p:nvSpPr>
        <p:spPr>
          <a:xfrm>
            <a:off x="5971043" y="9895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ばあい</a:t>
            </a:r>
          </a:p>
        </p:txBody>
      </p:sp>
      <p:sp>
        <p:nvSpPr>
          <p:cNvPr id="59" name="正方形/長方形 58">
            <a:extLst>
              <a:ext uri="{FF2B5EF4-FFF2-40B4-BE49-F238E27FC236}">
                <a16:creationId xmlns:a16="http://schemas.microsoft.com/office/drawing/2014/main" id="{A5D45FF6-7F08-1DF4-2479-9B0E109416A4}"/>
              </a:ext>
            </a:extLst>
          </p:cNvPr>
          <p:cNvSpPr/>
          <p:nvPr/>
        </p:nvSpPr>
        <p:spPr>
          <a:xfrm>
            <a:off x="6678472"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くに</a:t>
            </a:r>
          </a:p>
        </p:txBody>
      </p:sp>
      <p:sp>
        <p:nvSpPr>
          <p:cNvPr id="60" name="正方形/長方形 59">
            <a:extLst>
              <a:ext uri="{FF2B5EF4-FFF2-40B4-BE49-F238E27FC236}">
                <a16:creationId xmlns:a16="http://schemas.microsoft.com/office/drawing/2014/main" id="{CAC2FF0F-CB2F-7571-1A47-A27FB87A9B87}"/>
              </a:ext>
            </a:extLst>
          </p:cNvPr>
          <p:cNvSpPr/>
          <p:nvPr/>
        </p:nvSpPr>
        <p:spPr>
          <a:xfrm>
            <a:off x="3715483"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かいご</a:t>
            </a:r>
          </a:p>
        </p:txBody>
      </p:sp>
      <p:sp>
        <p:nvSpPr>
          <p:cNvPr id="61" name="正方形/長方形 60">
            <a:extLst>
              <a:ext uri="{FF2B5EF4-FFF2-40B4-BE49-F238E27FC236}">
                <a16:creationId xmlns:a16="http://schemas.microsoft.com/office/drawing/2014/main" id="{AF150FDE-A119-1B2A-F871-42695E5C82F8}"/>
              </a:ext>
            </a:extLst>
          </p:cNvPr>
          <p:cNvSpPr/>
          <p:nvPr/>
        </p:nvSpPr>
        <p:spPr>
          <a:xfrm>
            <a:off x="4518208"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しつぎょう</a:t>
            </a:r>
          </a:p>
        </p:txBody>
      </p:sp>
      <p:sp>
        <p:nvSpPr>
          <p:cNvPr id="62" name="正方形/長方形 61">
            <a:extLst>
              <a:ext uri="{FF2B5EF4-FFF2-40B4-BE49-F238E27FC236}">
                <a16:creationId xmlns:a16="http://schemas.microsoft.com/office/drawing/2014/main" id="{905FC58B-9A27-C305-C953-0A2CE4F1209C}"/>
              </a:ext>
            </a:extLst>
          </p:cNvPr>
          <p:cNvSpPr/>
          <p:nvPr/>
        </p:nvSpPr>
        <p:spPr>
          <a:xfrm>
            <a:off x="2205329" y="1378801"/>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いってい</a:t>
            </a:r>
          </a:p>
        </p:txBody>
      </p:sp>
      <p:sp>
        <p:nvSpPr>
          <p:cNvPr id="63" name="正方形/長方形 62">
            <a:extLst>
              <a:ext uri="{FF2B5EF4-FFF2-40B4-BE49-F238E27FC236}">
                <a16:creationId xmlns:a16="http://schemas.microsoft.com/office/drawing/2014/main" id="{E73A9EF8-2A8E-92CC-E640-8C80A73466FB}"/>
              </a:ext>
            </a:extLst>
          </p:cNvPr>
          <p:cNvSpPr/>
          <p:nvPr/>
        </p:nvSpPr>
        <p:spPr>
          <a:xfrm>
            <a:off x="303378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きゅうふ</a:t>
            </a:r>
          </a:p>
        </p:txBody>
      </p:sp>
      <p:sp>
        <p:nvSpPr>
          <p:cNvPr id="64" name="正方形/長方形 63">
            <a:extLst>
              <a:ext uri="{FF2B5EF4-FFF2-40B4-BE49-F238E27FC236}">
                <a16:creationId xmlns:a16="http://schemas.microsoft.com/office/drawing/2014/main" id="{DCA00490-FFFF-CEFA-355C-912AFF12AED3}"/>
              </a:ext>
            </a:extLst>
          </p:cNvPr>
          <p:cNvSpPr/>
          <p:nvPr/>
        </p:nvSpPr>
        <p:spPr>
          <a:xfrm>
            <a:off x="3808444"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p>
        </p:txBody>
      </p:sp>
      <p:sp>
        <p:nvSpPr>
          <p:cNvPr id="65" name="正方形/長方形 64">
            <a:extLst>
              <a:ext uri="{FF2B5EF4-FFF2-40B4-BE49-F238E27FC236}">
                <a16:creationId xmlns:a16="http://schemas.microsoft.com/office/drawing/2014/main" id="{B87A50FB-F99B-F207-6DC5-FE2963E46B25}"/>
              </a:ext>
            </a:extLst>
          </p:cNvPr>
          <p:cNvSpPr/>
          <p:nvPr/>
        </p:nvSpPr>
        <p:spPr>
          <a:xfrm>
            <a:off x="441477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31" name="正方形/長方形 30">
            <a:extLst>
              <a:ext uri="{FF2B5EF4-FFF2-40B4-BE49-F238E27FC236}">
                <a16:creationId xmlns:a16="http://schemas.microsoft.com/office/drawing/2014/main" id="{41D1D320-426C-D9C3-7463-70E0ECB4118A}"/>
              </a:ext>
            </a:extLst>
          </p:cNvPr>
          <p:cNvSpPr/>
          <p:nvPr/>
        </p:nvSpPr>
        <p:spPr>
          <a:xfrm>
            <a:off x="2584269"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こうてきいりょうほけん</a:t>
            </a:r>
          </a:p>
        </p:txBody>
      </p:sp>
      <p:sp>
        <p:nvSpPr>
          <p:cNvPr id="33" name="正方形/長方形 32">
            <a:extLst>
              <a:ext uri="{FF2B5EF4-FFF2-40B4-BE49-F238E27FC236}">
                <a16:creationId xmlns:a16="http://schemas.microsoft.com/office/drawing/2014/main" id="{E7D78247-8AF1-88B3-C179-37E43BC0CA4D}"/>
              </a:ext>
            </a:extLst>
          </p:cNvPr>
          <p:cNvSpPr/>
          <p:nvPr/>
        </p:nvSpPr>
        <p:spPr>
          <a:xfrm>
            <a:off x="4365593"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こうてきねんきんほけん</a:t>
            </a:r>
          </a:p>
        </p:txBody>
      </p:sp>
      <p:sp>
        <p:nvSpPr>
          <p:cNvPr id="41" name="正方形/長方形 40">
            <a:extLst>
              <a:ext uri="{FF2B5EF4-FFF2-40B4-BE49-F238E27FC236}">
                <a16:creationId xmlns:a16="http://schemas.microsoft.com/office/drawing/2014/main" id="{BC8B0381-CB0B-22D6-B30F-ED1E976CF10C}"/>
              </a:ext>
            </a:extLst>
          </p:cNvPr>
          <p:cNvSpPr/>
          <p:nvPr/>
        </p:nvSpPr>
        <p:spPr>
          <a:xfrm>
            <a:off x="6078642"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こうてきかいごほけん</a:t>
            </a:r>
          </a:p>
        </p:txBody>
      </p:sp>
      <p:sp>
        <p:nvSpPr>
          <p:cNvPr id="42" name="正方形/長方形 41">
            <a:extLst>
              <a:ext uri="{FF2B5EF4-FFF2-40B4-BE49-F238E27FC236}">
                <a16:creationId xmlns:a16="http://schemas.microsoft.com/office/drawing/2014/main" id="{F0B89C27-A7DB-FD62-7F2B-69904AE9261C}"/>
              </a:ext>
            </a:extLst>
          </p:cNvPr>
          <p:cNvSpPr/>
          <p:nvPr/>
        </p:nvSpPr>
        <p:spPr>
          <a:xfrm>
            <a:off x="7190435"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grpSp>
        <p:nvGrpSpPr>
          <p:cNvPr id="94" name="グループ化 93">
            <a:extLst>
              <a:ext uri="{FF2B5EF4-FFF2-40B4-BE49-F238E27FC236}">
                <a16:creationId xmlns:a16="http://schemas.microsoft.com/office/drawing/2014/main" id="{2CDF762E-E990-BB6F-D696-1535EF017260}"/>
              </a:ext>
            </a:extLst>
          </p:cNvPr>
          <p:cNvGrpSpPr/>
          <p:nvPr/>
        </p:nvGrpSpPr>
        <p:grpSpPr>
          <a:xfrm>
            <a:off x="3910749" y="729991"/>
            <a:ext cx="2567008" cy="1548452"/>
            <a:chOff x="3910749" y="729991"/>
            <a:chExt cx="2567008" cy="1548452"/>
          </a:xfrm>
        </p:grpSpPr>
        <p:sp>
          <p:nvSpPr>
            <p:cNvPr id="34" name="角丸四角形 33"/>
            <p:cNvSpPr/>
            <p:nvPr/>
          </p:nvSpPr>
          <p:spPr>
            <a:xfrm>
              <a:off x="3910749" y="729991"/>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185571C2-D063-440F-C2FE-881E94C30BB2}"/>
                </a:ext>
              </a:extLst>
            </p:cNvPr>
            <p:cNvSpPr/>
            <p:nvPr/>
          </p:nvSpPr>
          <p:spPr>
            <a:xfrm>
              <a:off x="4309863" y="8291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grpSp>
      <p:sp>
        <p:nvSpPr>
          <p:cNvPr id="43" name="正方形/長方形 42">
            <a:extLst>
              <a:ext uri="{FF2B5EF4-FFF2-40B4-BE49-F238E27FC236}">
                <a16:creationId xmlns:a16="http://schemas.microsoft.com/office/drawing/2014/main" id="{110BEC96-9133-6EE0-F858-4275BF13F964}"/>
              </a:ext>
            </a:extLst>
          </p:cNvPr>
          <p:cNvSpPr/>
          <p:nvPr/>
        </p:nvSpPr>
        <p:spPr>
          <a:xfrm>
            <a:off x="2286110" y="25372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しょう</a:t>
            </a:r>
          </a:p>
        </p:txBody>
      </p:sp>
      <p:sp>
        <p:nvSpPr>
          <p:cNvPr id="44" name="正方形/長方形 43">
            <a:extLst>
              <a:ext uri="{FF2B5EF4-FFF2-40B4-BE49-F238E27FC236}">
                <a16:creationId xmlns:a16="http://schemas.microsoft.com/office/drawing/2014/main" id="{F82986F1-2334-2BFD-D988-F65B32878647}"/>
              </a:ext>
            </a:extLst>
          </p:cNvPr>
          <p:cNvSpPr/>
          <p:nvPr/>
        </p:nvSpPr>
        <p:spPr>
          <a:xfrm>
            <a:off x="3295572"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しゃ</a:t>
            </a:r>
          </a:p>
        </p:txBody>
      </p:sp>
      <p:sp>
        <p:nvSpPr>
          <p:cNvPr id="45" name="正方形/長方形 44">
            <a:extLst>
              <a:ext uri="{FF2B5EF4-FFF2-40B4-BE49-F238E27FC236}">
                <a16:creationId xmlns:a16="http://schemas.microsoft.com/office/drawing/2014/main" id="{78C732B5-B6A8-DD27-8A07-E3BE75FC0C50}"/>
              </a:ext>
            </a:extLst>
          </p:cNvPr>
          <p:cNvSpPr/>
          <p:nvPr/>
        </p:nvSpPr>
        <p:spPr>
          <a:xfrm>
            <a:off x="4004357"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ぼし</a:t>
            </a:r>
          </a:p>
        </p:txBody>
      </p:sp>
      <p:sp>
        <p:nvSpPr>
          <p:cNvPr id="46" name="正方形/長方形 45">
            <a:extLst>
              <a:ext uri="{FF2B5EF4-FFF2-40B4-BE49-F238E27FC236}">
                <a16:creationId xmlns:a16="http://schemas.microsoft.com/office/drawing/2014/main" id="{642FD5F2-A070-EDCD-4D7F-97E4DFBFCEA5}"/>
              </a:ext>
            </a:extLst>
          </p:cNvPr>
          <p:cNvSpPr/>
          <p:nvPr/>
        </p:nvSpPr>
        <p:spPr>
          <a:xfrm>
            <a:off x="5125960"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ふしかてい</a:t>
            </a:r>
          </a:p>
        </p:txBody>
      </p:sp>
      <p:sp>
        <p:nvSpPr>
          <p:cNvPr id="51" name="正方形/長方形 50">
            <a:extLst>
              <a:ext uri="{FF2B5EF4-FFF2-40B4-BE49-F238E27FC236}">
                <a16:creationId xmlns:a16="http://schemas.microsoft.com/office/drawing/2014/main" id="{F3AC683F-3B49-32BB-5283-2110CC2B2C5F}"/>
              </a:ext>
            </a:extLst>
          </p:cNvPr>
          <p:cNvSpPr/>
          <p:nvPr/>
        </p:nvSpPr>
        <p:spPr>
          <a:xfrm>
            <a:off x="6655993"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52" name="正方形/長方形 51">
            <a:extLst>
              <a:ext uri="{FF2B5EF4-FFF2-40B4-BE49-F238E27FC236}">
                <a16:creationId xmlns:a16="http://schemas.microsoft.com/office/drawing/2014/main" id="{1F100B09-F7FB-4937-2CCC-AC174B37CA47}"/>
              </a:ext>
            </a:extLst>
          </p:cNvPr>
          <p:cNvSpPr/>
          <p:nvPr/>
        </p:nvSpPr>
        <p:spPr>
          <a:xfrm>
            <a:off x="7659574"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a:t>
            </a:r>
          </a:p>
        </p:txBody>
      </p:sp>
      <p:sp>
        <p:nvSpPr>
          <p:cNvPr id="66" name="正方形/長方形 65">
            <a:extLst>
              <a:ext uri="{FF2B5EF4-FFF2-40B4-BE49-F238E27FC236}">
                <a16:creationId xmlns:a16="http://schemas.microsoft.com/office/drawing/2014/main" id="{81578FA7-EF46-058F-C15B-874FDE5CC8A0}"/>
              </a:ext>
            </a:extLst>
          </p:cNvPr>
          <p:cNvSpPr/>
          <p:nvPr/>
        </p:nvSpPr>
        <p:spPr>
          <a:xfrm>
            <a:off x="24639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しえん</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F040AED9-782B-DC30-09B3-1DEA820A1224}"/>
              </a:ext>
            </a:extLst>
          </p:cNvPr>
          <p:cNvSpPr/>
          <p:nvPr/>
        </p:nvSpPr>
        <p:spPr>
          <a:xfrm>
            <a:off x="319863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F5BB9989-A02C-7029-BF59-3567588B2FFD}"/>
              </a:ext>
            </a:extLst>
          </p:cNvPr>
          <p:cNvSpPr/>
          <p:nvPr/>
        </p:nvSpPr>
        <p:spPr>
          <a:xfrm>
            <a:off x="3876260"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2906D380-8B83-32C7-67B0-5D7307A60B07}"/>
              </a:ext>
            </a:extLst>
          </p:cNvPr>
          <p:cNvSpPr/>
          <p:nvPr/>
        </p:nvSpPr>
        <p:spPr>
          <a:xfrm>
            <a:off x="47436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じどうふくし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9C2443B5-5867-4EC9-EBE4-706EB78A5F85}"/>
              </a:ext>
            </a:extLst>
          </p:cNvPr>
          <p:cNvSpPr/>
          <p:nvPr/>
        </p:nvSpPr>
        <p:spPr>
          <a:xfrm>
            <a:off x="5992433"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こうれいしゃふくし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9F027C06-BE42-B4D7-4291-4C58B21C87F8}"/>
              </a:ext>
            </a:extLst>
          </p:cNvPr>
          <p:cNvSpPr/>
          <p:nvPr/>
        </p:nvSpPr>
        <p:spPr>
          <a:xfrm>
            <a:off x="6978254"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71F9BF48-60AC-E167-9AEF-69A09B70BABF}"/>
              </a:ext>
            </a:extLst>
          </p:cNvPr>
          <p:cNvSpPr/>
          <p:nvPr/>
        </p:nvSpPr>
        <p:spPr>
          <a:xfrm>
            <a:off x="2414446"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73" name="正方形/長方形 72">
            <a:extLst>
              <a:ext uri="{FF2B5EF4-FFF2-40B4-BE49-F238E27FC236}">
                <a16:creationId xmlns:a16="http://schemas.microsoft.com/office/drawing/2014/main" id="{197564B8-CBC6-4721-CA16-D77F650399F6}"/>
              </a:ext>
            </a:extLst>
          </p:cNvPr>
          <p:cNvSpPr/>
          <p:nvPr/>
        </p:nvSpPr>
        <p:spPr>
          <a:xfrm>
            <a:off x="3348390"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こんきゅう</a:t>
            </a:r>
          </a:p>
        </p:txBody>
      </p:sp>
      <p:sp>
        <p:nvSpPr>
          <p:cNvPr id="74" name="正方形/長方形 73">
            <a:extLst>
              <a:ext uri="{FF2B5EF4-FFF2-40B4-BE49-F238E27FC236}">
                <a16:creationId xmlns:a16="http://schemas.microsoft.com/office/drawing/2014/main" id="{E2F7DDE8-3D4D-D658-3D1C-D099ECAF75D5}"/>
              </a:ext>
            </a:extLst>
          </p:cNvPr>
          <p:cNvSpPr/>
          <p:nvPr/>
        </p:nvSpPr>
        <p:spPr>
          <a:xfrm>
            <a:off x="447684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75" name="正方形/長方形 74">
            <a:extLst>
              <a:ext uri="{FF2B5EF4-FFF2-40B4-BE49-F238E27FC236}">
                <a16:creationId xmlns:a16="http://schemas.microsoft.com/office/drawing/2014/main" id="{F1164D88-B101-EBF7-8C86-7F33E94008F1}"/>
              </a:ext>
            </a:extLst>
          </p:cNvPr>
          <p:cNvSpPr/>
          <p:nvPr/>
        </p:nvSpPr>
        <p:spPr>
          <a:xfrm>
            <a:off x="523151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76" name="正方形/長方形 75">
            <a:extLst>
              <a:ext uri="{FF2B5EF4-FFF2-40B4-BE49-F238E27FC236}">
                <a16:creationId xmlns:a16="http://schemas.microsoft.com/office/drawing/2014/main" id="{3DB9D1C1-89AF-7F60-1944-B87997F0E99A}"/>
              </a:ext>
            </a:extLst>
          </p:cNvPr>
          <p:cNvSpPr/>
          <p:nvPr/>
        </p:nvSpPr>
        <p:spPr>
          <a:xfrm>
            <a:off x="6372489"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さいていげん</a:t>
            </a:r>
          </a:p>
        </p:txBody>
      </p:sp>
      <p:sp>
        <p:nvSpPr>
          <p:cNvPr id="77" name="正方形/長方形 76">
            <a:extLst>
              <a:ext uri="{FF2B5EF4-FFF2-40B4-BE49-F238E27FC236}">
                <a16:creationId xmlns:a16="http://schemas.microsoft.com/office/drawing/2014/main" id="{E32FA985-AAA8-062F-08F0-D1B5A7344654}"/>
              </a:ext>
            </a:extLst>
          </p:cNvPr>
          <p:cNvSpPr/>
          <p:nvPr/>
        </p:nvSpPr>
        <p:spPr>
          <a:xfrm>
            <a:off x="7455134"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78" name="正方形/長方形 77">
            <a:extLst>
              <a:ext uri="{FF2B5EF4-FFF2-40B4-BE49-F238E27FC236}">
                <a16:creationId xmlns:a16="http://schemas.microsoft.com/office/drawing/2014/main" id="{9E11618C-E97A-F9E7-F0A9-F53AC8288DCE}"/>
              </a:ext>
            </a:extLst>
          </p:cNvPr>
          <p:cNvSpPr/>
          <p:nvPr/>
        </p:nvSpPr>
        <p:spPr>
          <a:xfrm>
            <a:off x="2471596"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ほしょう</a:t>
            </a:r>
          </a:p>
        </p:txBody>
      </p:sp>
      <p:sp>
        <p:nvSpPr>
          <p:cNvPr id="79" name="正方形/長方形 78">
            <a:extLst>
              <a:ext uri="{FF2B5EF4-FFF2-40B4-BE49-F238E27FC236}">
                <a16:creationId xmlns:a16="http://schemas.microsoft.com/office/drawing/2014/main" id="{55F32614-A74C-77CB-0A6C-46E4BD83612F}"/>
              </a:ext>
            </a:extLst>
          </p:cNvPr>
          <p:cNvSpPr/>
          <p:nvPr/>
        </p:nvSpPr>
        <p:spPr>
          <a:xfrm>
            <a:off x="3547138"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じりつ</a:t>
            </a:r>
          </a:p>
        </p:txBody>
      </p:sp>
      <p:sp>
        <p:nvSpPr>
          <p:cNvPr id="80" name="正方形/長方形 79">
            <a:extLst>
              <a:ext uri="{FF2B5EF4-FFF2-40B4-BE49-F238E27FC236}">
                <a16:creationId xmlns:a16="http://schemas.microsoft.com/office/drawing/2014/main" id="{0F159E6C-FBF0-252C-7602-F5E406A121BC}"/>
              </a:ext>
            </a:extLst>
          </p:cNvPr>
          <p:cNvSpPr/>
          <p:nvPr/>
        </p:nvSpPr>
        <p:spPr>
          <a:xfrm>
            <a:off x="4242945"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たす</a:t>
            </a:r>
          </a:p>
        </p:txBody>
      </p:sp>
      <p:sp>
        <p:nvSpPr>
          <p:cNvPr id="81" name="正方形/長方形 80">
            <a:extLst>
              <a:ext uri="{FF2B5EF4-FFF2-40B4-BE49-F238E27FC236}">
                <a16:creationId xmlns:a16="http://schemas.microsoft.com/office/drawing/2014/main" id="{03FCC2C5-1FCB-D4BC-B194-06750BD33186}"/>
              </a:ext>
            </a:extLst>
          </p:cNvPr>
          <p:cNvSpPr/>
          <p:nvPr/>
        </p:nvSpPr>
        <p:spPr>
          <a:xfrm>
            <a:off x="620943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82" name="正方形/長方形 81">
            <a:extLst>
              <a:ext uri="{FF2B5EF4-FFF2-40B4-BE49-F238E27FC236}">
                <a16:creationId xmlns:a16="http://schemas.microsoft.com/office/drawing/2014/main" id="{4CA368EF-89BC-5AC7-5DA7-CDB58C723DB0}"/>
              </a:ext>
            </a:extLst>
          </p:cNvPr>
          <p:cNvSpPr/>
          <p:nvPr/>
        </p:nvSpPr>
        <p:spPr>
          <a:xfrm>
            <a:off x="7142397"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せいかつほご</a:t>
            </a:r>
          </a:p>
        </p:txBody>
      </p:sp>
      <p:sp>
        <p:nvSpPr>
          <p:cNvPr id="83" name="正方形/長方形 82">
            <a:extLst>
              <a:ext uri="{FF2B5EF4-FFF2-40B4-BE49-F238E27FC236}">
                <a16:creationId xmlns:a16="http://schemas.microsoft.com/office/drawing/2014/main" id="{ABBFB25C-AC30-EDCA-326A-D7FBFE642EE0}"/>
              </a:ext>
            </a:extLst>
          </p:cNvPr>
          <p:cNvSpPr/>
          <p:nvPr/>
        </p:nvSpPr>
        <p:spPr>
          <a:xfrm>
            <a:off x="797222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sp>
        <p:nvSpPr>
          <p:cNvPr id="84" name="正方形/長方形 83">
            <a:extLst>
              <a:ext uri="{FF2B5EF4-FFF2-40B4-BE49-F238E27FC236}">
                <a16:creationId xmlns:a16="http://schemas.microsoft.com/office/drawing/2014/main" id="{E05A19A9-3FCC-8058-35D1-8662DEC401B8}"/>
              </a:ext>
            </a:extLst>
          </p:cNvPr>
          <p:cNvSpPr/>
          <p:nvPr/>
        </p:nvSpPr>
        <p:spPr>
          <a:xfrm>
            <a:off x="2481121"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85" name="正方形/長方形 84">
            <a:extLst>
              <a:ext uri="{FF2B5EF4-FFF2-40B4-BE49-F238E27FC236}">
                <a16:creationId xmlns:a16="http://schemas.microsoft.com/office/drawing/2014/main" id="{8986B1F4-673F-4960-1F7C-E6492DB8F21C}"/>
              </a:ext>
            </a:extLst>
          </p:cNvPr>
          <p:cNvSpPr/>
          <p:nvPr/>
        </p:nvSpPr>
        <p:spPr>
          <a:xfrm>
            <a:off x="33565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けんこう</a:t>
            </a:r>
          </a:p>
        </p:txBody>
      </p:sp>
      <p:sp>
        <p:nvSpPr>
          <p:cNvPr id="86" name="正方形/長方形 85">
            <a:extLst>
              <a:ext uri="{FF2B5EF4-FFF2-40B4-BE49-F238E27FC236}">
                <a16:creationId xmlns:a16="http://schemas.microsoft.com/office/drawing/2014/main" id="{F543F2EF-280D-F058-DD7C-524D229CD906}"/>
              </a:ext>
            </a:extLst>
          </p:cNvPr>
          <p:cNvSpPr/>
          <p:nvPr/>
        </p:nvSpPr>
        <p:spPr>
          <a:xfrm>
            <a:off x="4258576"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87" name="正方形/長方形 86">
            <a:extLst>
              <a:ext uri="{FF2B5EF4-FFF2-40B4-BE49-F238E27FC236}">
                <a16:creationId xmlns:a16="http://schemas.microsoft.com/office/drawing/2014/main" id="{EC67468B-C949-6380-8BBD-D19BDDE88F10}"/>
              </a:ext>
            </a:extLst>
          </p:cNvPr>
          <p:cNvSpPr/>
          <p:nvPr/>
        </p:nvSpPr>
        <p:spPr>
          <a:xfrm>
            <a:off x="6159523"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さまざま</a:t>
            </a:r>
          </a:p>
        </p:txBody>
      </p:sp>
      <p:sp>
        <p:nvSpPr>
          <p:cNvPr id="88" name="正方形/長方形 87">
            <a:extLst>
              <a:ext uri="{FF2B5EF4-FFF2-40B4-BE49-F238E27FC236}">
                <a16:creationId xmlns:a16="http://schemas.microsoft.com/office/drawing/2014/main" id="{66F29953-E1AD-C87C-4D22-14888E6AC67E}"/>
              </a:ext>
            </a:extLst>
          </p:cNvPr>
          <p:cNvSpPr/>
          <p:nvPr/>
        </p:nvSpPr>
        <p:spPr>
          <a:xfrm>
            <a:off x="70662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じこう</a:t>
            </a:r>
          </a:p>
        </p:txBody>
      </p:sp>
      <p:sp>
        <p:nvSpPr>
          <p:cNvPr id="89" name="正方形/長方形 88">
            <a:extLst>
              <a:ext uri="{FF2B5EF4-FFF2-40B4-BE49-F238E27FC236}">
                <a16:creationId xmlns:a16="http://schemas.microsoft.com/office/drawing/2014/main" id="{5F73F073-330A-97A7-0A45-C0C16CDB7586}"/>
              </a:ext>
            </a:extLst>
          </p:cNvPr>
          <p:cNvSpPr/>
          <p:nvPr/>
        </p:nvSpPr>
        <p:spPr>
          <a:xfrm>
            <a:off x="2976634"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a:t>
            </a:r>
          </a:p>
        </p:txBody>
      </p:sp>
      <p:sp>
        <p:nvSpPr>
          <p:cNvPr id="90" name="正方形/長方形 89">
            <a:extLst>
              <a:ext uri="{FF2B5EF4-FFF2-40B4-BE49-F238E27FC236}">
                <a16:creationId xmlns:a16="http://schemas.microsoft.com/office/drawing/2014/main" id="{5BC645DE-5B2A-9938-CE0B-976E256B2534}"/>
              </a:ext>
            </a:extLst>
          </p:cNvPr>
          <p:cNvSpPr/>
          <p:nvPr/>
        </p:nvSpPr>
        <p:spPr>
          <a:xfrm>
            <a:off x="3861685"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えいせい</a:t>
            </a:r>
          </a:p>
        </p:txBody>
      </p:sp>
      <p:sp>
        <p:nvSpPr>
          <p:cNvPr id="91" name="正方形/長方形 90">
            <a:extLst>
              <a:ext uri="{FF2B5EF4-FFF2-40B4-BE49-F238E27FC236}">
                <a16:creationId xmlns:a16="http://schemas.microsoft.com/office/drawing/2014/main" id="{DE0E1FF9-B354-8020-5449-F881C8B62144}"/>
              </a:ext>
            </a:extLst>
          </p:cNvPr>
          <p:cNvSpPr/>
          <p:nvPr/>
        </p:nvSpPr>
        <p:spPr>
          <a:xfrm>
            <a:off x="557792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92" name="正方形/長方形 91">
            <a:extLst>
              <a:ext uri="{FF2B5EF4-FFF2-40B4-BE49-F238E27FC236}">
                <a16:creationId xmlns:a16="http://schemas.microsoft.com/office/drawing/2014/main" id="{36C7A5F3-0854-58E7-B54A-6EB6287278A2}"/>
              </a:ext>
            </a:extLst>
          </p:cNvPr>
          <p:cNvSpPr/>
          <p:nvPr/>
        </p:nvSpPr>
        <p:spPr>
          <a:xfrm>
            <a:off x="659750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よぼうせっしゅ</a:t>
            </a:r>
          </a:p>
        </p:txBody>
      </p:sp>
      <p:sp>
        <p:nvSpPr>
          <p:cNvPr id="93" name="正方形/長方形 92">
            <a:extLst>
              <a:ext uri="{FF2B5EF4-FFF2-40B4-BE49-F238E27FC236}">
                <a16:creationId xmlns:a16="http://schemas.microsoft.com/office/drawing/2014/main" id="{3A13CD11-A52C-F9A3-6E5B-707CC61FA89C}"/>
              </a:ext>
            </a:extLst>
          </p:cNvPr>
          <p:cNvSpPr/>
          <p:nvPr/>
        </p:nvSpPr>
        <p:spPr>
          <a:xfrm>
            <a:off x="732058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grpSp>
        <p:nvGrpSpPr>
          <p:cNvPr id="35" name="グループ化 34"/>
          <p:cNvGrpSpPr/>
          <p:nvPr/>
        </p:nvGrpSpPr>
        <p:grpSpPr>
          <a:xfrm>
            <a:off x="1079408" y="2470324"/>
            <a:ext cx="7992934" cy="4215025"/>
            <a:chOff x="969372" y="2470324"/>
            <a:chExt cx="8063791" cy="4215025"/>
          </a:xfrm>
        </p:grpSpPr>
        <p:sp>
          <p:nvSpPr>
            <p:cNvPr id="36" name="角丸四角形 35"/>
            <p:cNvSpPr/>
            <p:nvPr/>
          </p:nvSpPr>
          <p:spPr>
            <a:xfrm>
              <a:off x="3888095" y="3615217"/>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7" name="角丸四角形 36"/>
            <p:cNvSpPr/>
            <p:nvPr/>
          </p:nvSpPr>
          <p:spPr>
            <a:xfrm>
              <a:off x="969372" y="2470324"/>
              <a:ext cx="8063791" cy="4215025"/>
            </a:xfrm>
            <a:prstGeom prst="round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正方形/長方形 14">
            <a:extLst>
              <a:ext uri="{FF2B5EF4-FFF2-40B4-BE49-F238E27FC236}">
                <a16:creationId xmlns:a16="http://schemas.microsoft.com/office/drawing/2014/main" id="{F9BF1284-AD16-25AF-D75D-F58C4BC5B2D4}"/>
              </a:ext>
            </a:extLst>
          </p:cNvPr>
          <p:cNvSpPr/>
          <p:nvPr/>
        </p:nvSpPr>
        <p:spPr>
          <a:xfrm>
            <a:off x="4349042" y="374305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spTree>
    <p:extLst>
      <p:ext uri="{BB962C8B-B14F-4D97-AF65-F5344CB8AC3E}">
        <p14:creationId xmlns:p14="http://schemas.microsoft.com/office/powerpoint/2010/main" val="29788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74666" y="1008372"/>
            <a:ext cx="8897884" cy="5556429"/>
            <a:chOff x="516814" y="1008372"/>
            <a:chExt cx="8897884" cy="5527493"/>
          </a:xfrm>
        </p:grpSpPr>
        <p:cxnSp>
          <p:nvCxnSpPr>
            <p:cNvPr id="33" name="直線コネクタ 32"/>
            <p:cNvCxnSpPr/>
            <p:nvPr/>
          </p:nvCxnSpPr>
          <p:spPr>
            <a:xfrm>
              <a:off x="1955800" y="407480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516814" y="1008372"/>
              <a:ext cx="8897884" cy="5527493"/>
              <a:chOff x="516814" y="1008372"/>
              <a:chExt cx="8897884" cy="5527493"/>
            </a:xfrm>
          </p:grpSpPr>
          <p:sp>
            <p:nvSpPr>
              <p:cNvPr id="17" name="テキスト ボックス 18"/>
              <p:cNvSpPr txBox="1">
                <a:spLocks noChangeArrowheads="1"/>
              </p:cNvSpPr>
              <p:nvPr/>
            </p:nvSpPr>
            <p:spPr bwMode="auto">
              <a:xfrm>
                <a:off x="5290344" y="1584132"/>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chemeClr val="accent2"/>
              </a:solidFill>
              <a:ln w="19050" cmpd="sng">
                <a:no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4124354"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27019"/>
                <a:ext cx="4133879" cy="1036528"/>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ct val="110000"/>
                  </a:lnSpc>
                  <a:spcBef>
                    <a:spcPct val="0"/>
                  </a:spcBef>
                  <a:buFontTx/>
                  <a:buNone/>
                </a:pPr>
                <a:endParaRPr lang="en-US" altLang="ja-JP" sz="300" b="1" dirty="0">
                  <a:latin typeface="Meiryo UI" panose="020B0604030504040204" pitchFamily="50" charset="-128"/>
                  <a:ea typeface="Meiryo UI" panose="020B0604030504040204" pitchFamily="50" charset="-128"/>
                  <a:cs typeface="ヒラギノ角ゴ Pro W6"/>
                </a:endParaRPr>
              </a:p>
              <a:p>
                <a:pPr eaLnBrk="1" hangingPunct="1">
                  <a:lnSpc>
                    <a:spcPct val="110000"/>
                  </a:lnSpc>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0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lnSpc>
                    <a:spcPct val="110000"/>
                  </a:lnSpc>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ct val="110000"/>
                  </a:lnSpc>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ct val="110000"/>
                  </a:lnSpc>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ct val="110000"/>
                  </a:lnSpc>
                  <a:spcBef>
                    <a:spcPct val="0"/>
                  </a:spcBef>
                  <a:buFontTx/>
                  <a:buNone/>
                </a:pP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738132"/>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ct val="110000"/>
                  </a:lnSpc>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ct val="110000"/>
                  </a:lnSpc>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13030"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grpSp>
        <p:nvGrpSpPr>
          <p:cNvPr id="49" name="グループ化 48"/>
          <p:cNvGrpSpPr/>
          <p:nvPr/>
        </p:nvGrpSpPr>
        <p:grpSpPr>
          <a:xfrm>
            <a:off x="74666" y="1333303"/>
            <a:ext cx="1224000" cy="1224000"/>
            <a:chOff x="1209017" y="979924"/>
            <a:chExt cx="1224000" cy="1224000"/>
          </a:xfrm>
          <a:solidFill>
            <a:schemeClr val="accent2">
              <a:lumMod val="75000"/>
            </a:schemeClr>
          </a:solidFill>
        </p:grpSpPr>
        <p:sp>
          <p:nvSpPr>
            <p:cNvPr id="50" name="角丸四角形 49"/>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12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pic>
        <p:nvPicPr>
          <p:cNvPr id="53" name="図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25721" y="2660292"/>
            <a:ext cx="564366" cy="827107"/>
          </a:xfrm>
          <a:prstGeom prst="rect">
            <a:avLst/>
          </a:prstGeom>
        </p:spPr>
      </p:pic>
      <p:pic>
        <p:nvPicPr>
          <p:cNvPr id="54" name="図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6292" y="5501925"/>
            <a:ext cx="1160882" cy="1082389"/>
          </a:xfrm>
          <a:prstGeom prst="rect">
            <a:avLst/>
          </a:prstGeom>
        </p:spPr>
      </p:pic>
      <p:pic>
        <p:nvPicPr>
          <p:cNvPr id="55" name="図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513" y="1569748"/>
            <a:ext cx="957201" cy="950610"/>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9173" y="3660802"/>
            <a:ext cx="960541" cy="891686"/>
          </a:xfrm>
          <a:prstGeom prst="rect">
            <a:avLst/>
          </a:prstGeom>
        </p:spPr>
      </p:pic>
      <p:pic>
        <p:nvPicPr>
          <p:cNvPr id="57" name="図 56">
            <a:extLst>
              <a:ext uri="{FF2B5EF4-FFF2-40B4-BE49-F238E27FC236}">
                <a16:creationId xmlns:a16="http://schemas.microsoft.com/office/drawing/2014/main" id="{7FD665F2-A01B-4677-A464-2936C26714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8403" y="4607415"/>
            <a:ext cx="669875" cy="967598"/>
          </a:xfrm>
          <a:prstGeom prst="rect">
            <a:avLst/>
          </a:prstGeom>
        </p:spPr>
      </p:pic>
      <p:sp>
        <p:nvSpPr>
          <p:cNvPr id="2" name="スライド番号プレースホルダー 1">
            <a:extLst>
              <a:ext uri="{FF2B5EF4-FFF2-40B4-BE49-F238E27FC236}">
                <a16:creationId xmlns:a16="http://schemas.microsoft.com/office/drawing/2014/main" id="{09CF8CFE-0CBD-4B6E-90AB-68B06C2CE19D}"/>
              </a:ext>
            </a:extLst>
          </p:cNvPr>
          <p:cNvSpPr>
            <a:spLocks noGrp="1"/>
          </p:cNvSpPr>
          <p:nvPr>
            <p:ph type="sldNum" sz="quarter" idx="12"/>
          </p:nvPr>
        </p:nvSpPr>
        <p:spPr/>
        <p:txBody>
          <a:bodyPr/>
          <a:lstStyle/>
          <a:p>
            <a:fld id="{E1D7E502-7D6F-49F2-8D91-33EB17385912}" type="slidenum">
              <a:rPr lang="ja-JP" altLang="en-US" smtClean="0"/>
              <a:pPr/>
              <a:t>29</a:t>
            </a:fld>
            <a:endParaRPr lang="ja-JP" altLang="en-US" dirty="0"/>
          </a:p>
        </p:txBody>
      </p:sp>
      <p:sp>
        <p:nvSpPr>
          <p:cNvPr id="7" name="正方形/長方形 6">
            <a:extLst>
              <a:ext uri="{FF2B5EF4-FFF2-40B4-BE49-F238E27FC236}">
                <a16:creationId xmlns:a16="http://schemas.microsoft.com/office/drawing/2014/main" id="{2311381C-6433-4514-17F5-F711C1ECFF73}"/>
              </a:ext>
            </a:extLst>
          </p:cNvPr>
          <p:cNvSpPr/>
          <p:nvPr/>
        </p:nvSpPr>
        <p:spPr>
          <a:xfrm>
            <a:off x="644721" y="-3034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8" name="正方形/長方形 7">
            <a:extLst>
              <a:ext uri="{FF2B5EF4-FFF2-40B4-BE49-F238E27FC236}">
                <a16:creationId xmlns:a16="http://schemas.microsoft.com/office/drawing/2014/main" id="{E8CF311B-0BBB-DBD2-D06A-D80DD9895A42}"/>
              </a:ext>
            </a:extLst>
          </p:cNvPr>
          <p:cNvSpPr/>
          <p:nvPr/>
        </p:nvSpPr>
        <p:spPr>
          <a:xfrm>
            <a:off x="72122" y="1267713"/>
            <a:ext cx="122400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11" name="正方形/長方形 10">
            <a:extLst>
              <a:ext uri="{FF2B5EF4-FFF2-40B4-BE49-F238E27FC236}">
                <a16:creationId xmlns:a16="http://schemas.microsoft.com/office/drawing/2014/main" id="{1243D6EB-1554-46CB-5526-FE76136E5274}"/>
              </a:ext>
            </a:extLst>
          </p:cNvPr>
          <p:cNvSpPr/>
          <p:nvPr/>
        </p:nvSpPr>
        <p:spPr>
          <a:xfrm>
            <a:off x="91050" y="1839220"/>
            <a:ext cx="122400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F6C43E66-E0ED-CF63-16B1-C6175AB3B62C}"/>
              </a:ext>
            </a:extLst>
          </p:cNvPr>
          <p:cNvSpPr/>
          <p:nvPr/>
        </p:nvSpPr>
        <p:spPr>
          <a:xfrm>
            <a:off x="2404995" y="792016"/>
            <a:ext cx="122400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2"/>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accent2"/>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0B0D63E3-7EDB-E442-0CA6-D5597D17F9B3}"/>
              </a:ext>
            </a:extLst>
          </p:cNvPr>
          <p:cNvSpPr/>
          <p:nvPr/>
        </p:nvSpPr>
        <p:spPr>
          <a:xfrm>
            <a:off x="5669712" y="786373"/>
            <a:ext cx="9864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rgbClr val="0070C0"/>
                </a:solidFill>
                <a:latin typeface="BIZ UDPゴシック" panose="020B0400000000000000" pitchFamily="50" charset="-128"/>
                <a:ea typeface="BIZ UDPゴシック" panose="020B0400000000000000" pitchFamily="50" charset="-128"/>
              </a:rPr>
              <a:t>おも</a:t>
            </a:r>
          </a:p>
        </p:txBody>
      </p:sp>
      <p:sp>
        <p:nvSpPr>
          <p:cNvPr id="37" name="正方形/長方形 36">
            <a:extLst>
              <a:ext uri="{FF2B5EF4-FFF2-40B4-BE49-F238E27FC236}">
                <a16:creationId xmlns:a16="http://schemas.microsoft.com/office/drawing/2014/main" id="{A6D58A13-1634-7904-4174-6232FCDCCEFE}"/>
              </a:ext>
            </a:extLst>
          </p:cNvPr>
          <p:cNvSpPr/>
          <p:nvPr/>
        </p:nvSpPr>
        <p:spPr>
          <a:xfrm>
            <a:off x="6295496" y="786373"/>
            <a:ext cx="9864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0070C0"/>
                </a:solidFill>
                <a:latin typeface="BIZ UDPゴシック" panose="020B0400000000000000" pitchFamily="50" charset="-128"/>
                <a:ea typeface="BIZ UDPゴシック" panose="020B0400000000000000" pitchFamily="50" charset="-128"/>
              </a:rPr>
              <a:t>ほしょう</a:t>
            </a:r>
            <a:endParaRPr kumimoji="1" lang="ja-JP" altLang="en-US" sz="1100" dirty="0">
              <a:solidFill>
                <a:srgbClr val="0070C0"/>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692A7B25-0A5E-B4B6-16DD-951157BFF4F7}"/>
              </a:ext>
            </a:extLst>
          </p:cNvPr>
          <p:cNvSpPr/>
          <p:nvPr/>
        </p:nvSpPr>
        <p:spPr>
          <a:xfrm>
            <a:off x="7008239" y="786373"/>
            <a:ext cx="9864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rgbClr val="0070C0"/>
                </a:solidFill>
                <a:latin typeface="BIZ UDPゴシック" panose="020B0400000000000000" pitchFamily="50" charset="-128"/>
                <a:ea typeface="BIZ UDPゴシック" panose="020B0400000000000000" pitchFamily="50" charset="-128"/>
              </a:rPr>
              <a:t>ないよう</a:t>
            </a:r>
          </a:p>
        </p:txBody>
      </p:sp>
      <p:sp>
        <p:nvSpPr>
          <p:cNvPr id="39" name="テキスト ボックス 3">
            <a:extLst>
              <a:ext uri="{FF2B5EF4-FFF2-40B4-BE49-F238E27FC236}">
                <a16:creationId xmlns:a16="http://schemas.microsoft.com/office/drawing/2014/main" id="{4FEFA584-58C7-C36E-EFF7-E34AB5CC70AB}"/>
              </a:ext>
            </a:extLst>
          </p:cNvPr>
          <p:cNvSpPr txBox="1">
            <a:spLocks noChangeArrowheads="1"/>
          </p:cNvSpPr>
          <p:nvPr/>
        </p:nvSpPr>
        <p:spPr bwMode="auto">
          <a:xfrm>
            <a:off x="2364885" y="148930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こうてきいりょうほけん</a:t>
            </a:r>
          </a:p>
        </p:txBody>
      </p:sp>
      <p:sp>
        <p:nvSpPr>
          <p:cNvPr id="52" name="テキスト ボックス 3">
            <a:extLst>
              <a:ext uri="{FF2B5EF4-FFF2-40B4-BE49-F238E27FC236}">
                <a16:creationId xmlns:a16="http://schemas.microsoft.com/office/drawing/2014/main" id="{90A7A503-BFD8-EC36-609F-6B2948B896DB}"/>
              </a:ext>
            </a:extLst>
          </p:cNvPr>
          <p:cNvSpPr txBox="1">
            <a:spLocks noChangeArrowheads="1"/>
          </p:cNvSpPr>
          <p:nvPr/>
        </p:nvSpPr>
        <p:spPr bwMode="auto">
          <a:xfrm>
            <a:off x="2364885" y="253751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こうてきねんきんほけん</a:t>
            </a:r>
          </a:p>
        </p:txBody>
      </p:sp>
      <p:sp>
        <p:nvSpPr>
          <p:cNvPr id="58" name="テキスト ボックス 3">
            <a:extLst>
              <a:ext uri="{FF2B5EF4-FFF2-40B4-BE49-F238E27FC236}">
                <a16:creationId xmlns:a16="http://schemas.microsoft.com/office/drawing/2014/main" id="{F1D1FA1D-65A3-6538-711C-CC60E723FAC2}"/>
              </a:ext>
            </a:extLst>
          </p:cNvPr>
          <p:cNvSpPr txBox="1">
            <a:spLocks noChangeArrowheads="1"/>
          </p:cNvSpPr>
          <p:nvPr/>
        </p:nvSpPr>
        <p:spPr bwMode="auto">
          <a:xfrm>
            <a:off x="2390052" y="355169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こうてきかいごほけん</a:t>
            </a:r>
          </a:p>
        </p:txBody>
      </p:sp>
      <p:sp>
        <p:nvSpPr>
          <p:cNvPr id="59" name="テキスト ボックス 3">
            <a:extLst>
              <a:ext uri="{FF2B5EF4-FFF2-40B4-BE49-F238E27FC236}">
                <a16:creationId xmlns:a16="http://schemas.microsoft.com/office/drawing/2014/main" id="{794608CC-BD30-AD20-E385-0AAD418CE561}"/>
              </a:ext>
            </a:extLst>
          </p:cNvPr>
          <p:cNvSpPr txBox="1">
            <a:spLocks noChangeArrowheads="1"/>
          </p:cNvSpPr>
          <p:nvPr/>
        </p:nvSpPr>
        <p:spPr bwMode="auto">
          <a:xfrm>
            <a:off x="2270156" y="4517080"/>
            <a:ext cx="2507667" cy="512661"/>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ろうどうしゃ</a:t>
            </a:r>
          </a:p>
        </p:txBody>
      </p:sp>
      <p:sp>
        <p:nvSpPr>
          <p:cNvPr id="60" name="テキスト ボックス 3">
            <a:extLst>
              <a:ext uri="{FF2B5EF4-FFF2-40B4-BE49-F238E27FC236}">
                <a16:creationId xmlns:a16="http://schemas.microsoft.com/office/drawing/2014/main" id="{70FE5F49-359D-AA07-6494-3C669533FB2A}"/>
              </a:ext>
            </a:extLst>
          </p:cNvPr>
          <p:cNvSpPr txBox="1">
            <a:spLocks noChangeArrowheads="1"/>
          </p:cNvSpPr>
          <p:nvPr/>
        </p:nvSpPr>
        <p:spPr bwMode="auto">
          <a:xfrm>
            <a:off x="2392817" y="4821136"/>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さいがいほしょうほけん</a:t>
            </a:r>
          </a:p>
        </p:txBody>
      </p:sp>
      <p:sp>
        <p:nvSpPr>
          <p:cNvPr id="61" name="テキスト ボックス 3">
            <a:extLst>
              <a:ext uri="{FF2B5EF4-FFF2-40B4-BE49-F238E27FC236}">
                <a16:creationId xmlns:a16="http://schemas.microsoft.com/office/drawing/2014/main" id="{D521A69F-9889-1C66-B783-70C390B95C55}"/>
              </a:ext>
            </a:extLst>
          </p:cNvPr>
          <p:cNvSpPr txBox="1">
            <a:spLocks noChangeArrowheads="1"/>
          </p:cNvSpPr>
          <p:nvPr/>
        </p:nvSpPr>
        <p:spPr bwMode="auto">
          <a:xfrm>
            <a:off x="2380073" y="5567074"/>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こようほけん</a:t>
            </a:r>
          </a:p>
        </p:txBody>
      </p:sp>
      <p:sp>
        <p:nvSpPr>
          <p:cNvPr id="62" name="テキスト ボックス 3">
            <a:extLst>
              <a:ext uri="{FF2B5EF4-FFF2-40B4-BE49-F238E27FC236}">
                <a16:creationId xmlns:a16="http://schemas.microsoft.com/office/drawing/2014/main" id="{B3EF4031-1371-F7E4-25AF-32B10CD82615}"/>
              </a:ext>
            </a:extLst>
          </p:cNvPr>
          <p:cNvSpPr txBox="1">
            <a:spLocks noChangeArrowheads="1"/>
          </p:cNvSpPr>
          <p:nvPr/>
        </p:nvSpPr>
        <p:spPr bwMode="auto">
          <a:xfrm>
            <a:off x="4896909" y="1529677"/>
            <a:ext cx="740494"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FF0000"/>
                </a:solidFill>
                <a:latin typeface="Meiryo UI" panose="020B0604030504040204" pitchFamily="50" charset="-128"/>
                <a:ea typeface="Meiryo UI" panose="020B0604030504040204" pitchFamily="50" charset="-128"/>
                <a:cs typeface="ヒラギノ角ゴ Pro W6"/>
              </a:rPr>
              <a:t>びょうき</a:t>
            </a:r>
          </a:p>
        </p:txBody>
      </p:sp>
      <p:sp>
        <p:nvSpPr>
          <p:cNvPr id="63" name="テキスト ボックス 3">
            <a:extLst>
              <a:ext uri="{FF2B5EF4-FFF2-40B4-BE49-F238E27FC236}">
                <a16:creationId xmlns:a16="http://schemas.microsoft.com/office/drawing/2014/main" id="{09E00F89-5CD4-B844-732E-18BC2A72CEC2}"/>
              </a:ext>
            </a:extLst>
          </p:cNvPr>
          <p:cNvSpPr txBox="1">
            <a:spLocks noChangeArrowheads="1"/>
          </p:cNvSpPr>
          <p:nvPr/>
        </p:nvSpPr>
        <p:spPr bwMode="auto">
          <a:xfrm>
            <a:off x="5070064" y="2354619"/>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FF0000"/>
                </a:solidFill>
                <a:latin typeface="Meiryo UI" panose="020B0604030504040204" pitchFamily="50" charset="-128"/>
                <a:ea typeface="Meiryo UI" panose="020B0604030504040204" pitchFamily="50" charset="-128"/>
                <a:cs typeface="ヒラギノ角ゴ Pro W6"/>
              </a:rPr>
              <a:t>ろうご</a:t>
            </a:r>
          </a:p>
        </p:txBody>
      </p:sp>
      <p:sp>
        <p:nvSpPr>
          <p:cNvPr id="64" name="テキスト ボックス 3">
            <a:extLst>
              <a:ext uri="{FF2B5EF4-FFF2-40B4-BE49-F238E27FC236}">
                <a16:creationId xmlns:a16="http://schemas.microsoft.com/office/drawing/2014/main" id="{F8D830A4-B75A-F549-A33F-9A20C03667BA}"/>
              </a:ext>
            </a:extLst>
          </p:cNvPr>
          <p:cNvSpPr txBox="1">
            <a:spLocks noChangeArrowheads="1"/>
          </p:cNvSpPr>
          <p:nvPr/>
        </p:nvSpPr>
        <p:spPr bwMode="auto">
          <a:xfrm>
            <a:off x="5006101" y="2683692"/>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FF0000"/>
                </a:solidFill>
                <a:latin typeface="Meiryo UI" panose="020B0604030504040204" pitchFamily="50" charset="-128"/>
                <a:ea typeface="Meiryo UI" panose="020B0604030504040204" pitchFamily="50" charset="-128"/>
                <a:cs typeface="ヒラギノ角ゴ Pro W6"/>
              </a:rPr>
              <a:t>しょうがい</a:t>
            </a:r>
          </a:p>
        </p:txBody>
      </p:sp>
      <p:sp>
        <p:nvSpPr>
          <p:cNvPr id="65" name="テキスト ボックス 3">
            <a:extLst>
              <a:ext uri="{FF2B5EF4-FFF2-40B4-BE49-F238E27FC236}">
                <a16:creationId xmlns:a16="http://schemas.microsoft.com/office/drawing/2014/main" id="{3559EE8A-5AC5-3558-1805-DA898234BB66}"/>
              </a:ext>
            </a:extLst>
          </p:cNvPr>
          <p:cNvSpPr txBox="1">
            <a:spLocks noChangeArrowheads="1"/>
          </p:cNvSpPr>
          <p:nvPr/>
        </p:nvSpPr>
        <p:spPr bwMode="auto">
          <a:xfrm>
            <a:off x="5099096" y="3019221"/>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FF0000"/>
                </a:solidFill>
                <a:latin typeface="Meiryo UI" panose="020B0604030504040204" pitchFamily="50" charset="-128"/>
                <a:ea typeface="Meiryo UI" panose="020B0604030504040204" pitchFamily="50" charset="-128"/>
                <a:cs typeface="ヒラギノ角ゴ Pro W6"/>
              </a:rPr>
              <a:t>いぞく</a:t>
            </a:r>
          </a:p>
        </p:txBody>
      </p:sp>
      <p:sp>
        <p:nvSpPr>
          <p:cNvPr id="66" name="テキスト ボックス 3">
            <a:extLst>
              <a:ext uri="{FF2B5EF4-FFF2-40B4-BE49-F238E27FC236}">
                <a16:creationId xmlns:a16="http://schemas.microsoft.com/office/drawing/2014/main" id="{68A01B3E-9970-7240-F2C7-F18498982064}"/>
              </a:ext>
            </a:extLst>
          </p:cNvPr>
          <p:cNvSpPr txBox="1">
            <a:spLocks noChangeArrowheads="1"/>
          </p:cNvSpPr>
          <p:nvPr/>
        </p:nvSpPr>
        <p:spPr bwMode="auto">
          <a:xfrm>
            <a:off x="5596443" y="273057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じょうたいじ</a:t>
            </a:r>
          </a:p>
        </p:txBody>
      </p:sp>
      <p:sp>
        <p:nvSpPr>
          <p:cNvPr id="67" name="テキスト ボックス 3">
            <a:extLst>
              <a:ext uri="{FF2B5EF4-FFF2-40B4-BE49-F238E27FC236}">
                <a16:creationId xmlns:a16="http://schemas.microsoft.com/office/drawing/2014/main" id="{F7ADEDE5-FAD0-1503-33B8-93E657241AE1}"/>
              </a:ext>
            </a:extLst>
          </p:cNvPr>
          <p:cNvSpPr txBox="1">
            <a:spLocks noChangeArrowheads="1"/>
          </p:cNvSpPr>
          <p:nvPr/>
        </p:nvSpPr>
        <p:spPr bwMode="auto">
          <a:xfrm>
            <a:off x="6924388" y="272327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せいかつひ</a:t>
            </a:r>
          </a:p>
        </p:txBody>
      </p:sp>
      <p:sp>
        <p:nvSpPr>
          <p:cNvPr id="68" name="テキスト ボックス 3">
            <a:extLst>
              <a:ext uri="{FF2B5EF4-FFF2-40B4-BE49-F238E27FC236}">
                <a16:creationId xmlns:a16="http://schemas.microsoft.com/office/drawing/2014/main" id="{1A21F227-0C71-00F8-7ED8-81D038645484}"/>
              </a:ext>
            </a:extLst>
          </p:cNvPr>
          <p:cNvSpPr txBox="1">
            <a:spLocks noChangeArrowheads="1"/>
          </p:cNvSpPr>
          <p:nvPr/>
        </p:nvSpPr>
        <p:spPr bwMode="auto">
          <a:xfrm>
            <a:off x="6969097" y="171908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ちりょうひ</a:t>
            </a:r>
          </a:p>
        </p:txBody>
      </p:sp>
      <p:sp>
        <p:nvSpPr>
          <p:cNvPr id="69" name="テキスト ボックス 3">
            <a:extLst>
              <a:ext uri="{FF2B5EF4-FFF2-40B4-BE49-F238E27FC236}">
                <a16:creationId xmlns:a16="http://schemas.microsoft.com/office/drawing/2014/main" id="{8C63165B-898A-B25F-77EA-85960538E067}"/>
              </a:ext>
            </a:extLst>
          </p:cNvPr>
          <p:cNvSpPr txBox="1">
            <a:spLocks noChangeArrowheads="1"/>
          </p:cNvSpPr>
          <p:nvPr/>
        </p:nvSpPr>
        <p:spPr bwMode="auto">
          <a:xfrm>
            <a:off x="6275884" y="3584233"/>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ひよう</a:t>
            </a:r>
          </a:p>
        </p:txBody>
      </p:sp>
      <p:sp>
        <p:nvSpPr>
          <p:cNvPr id="70" name="テキスト ボックス 3">
            <a:extLst>
              <a:ext uri="{FF2B5EF4-FFF2-40B4-BE49-F238E27FC236}">
                <a16:creationId xmlns:a16="http://schemas.microsoft.com/office/drawing/2014/main" id="{9C14356D-FBB1-7202-D65B-E0EAC345B34C}"/>
              </a:ext>
            </a:extLst>
          </p:cNvPr>
          <p:cNvSpPr txBox="1">
            <a:spLocks noChangeArrowheads="1"/>
          </p:cNvSpPr>
          <p:nvPr/>
        </p:nvSpPr>
        <p:spPr bwMode="auto">
          <a:xfrm>
            <a:off x="4959751" y="3514440"/>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rgbClr val="FF0000"/>
                </a:solidFill>
                <a:latin typeface="Meiryo UI" panose="020B0604030504040204" pitchFamily="50" charset="-128"/>
                <a:ea typeface="Meiryo UI" panose="020B0604030504040204" pitchFamily="50" charset="-128"/>
                <a:cs typeface="ヒラギノ角ゴ Pro W6"/>
              </a:rPr>
              <a:t>かいご</a:t>
            </a:r>
          </a:p>
        </p:txBody>
      </p:sp>
      <p:sp>
        <p:nvSpPr>
          <p:cNvPr id="71" name="テキスト ボックス 3">
            <a:extLst>
              <a:ext uri="{FF2B5EF4-FFF2-40B4-BE49-F238E27FC236}">
                <a16:creationId xmlns:a16="http://schemas.microsoft.com/office/drawing/2014/main" id="{86899C29-E9D1-DB70-160C-3EF67ACAD26E}"/>
              </a:ext>
            </a:extLst>
          </p:cNvPr>
          <p:cNvSpPr txBox="1">
            <a:spLocks noChangeArrowheads="1"/>
          </p:cNvSpPr>
          <p:nvPr/>
        </p:nvSpPr>
        <p:spPr bwMode="auto">
          <a:xfrm>
            <a:off x="5174903" y="3923968"/>
            <a:ext cx="1137255"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ほうもんかいご</a:t>
            </a:r>
          </a:p>
        </p:txBody>
      </p:sp>
      <p:sp>
        <p:nvSpPr>
          <p:cNvPr id="73" name="テキスト ボックス 3">
            <a:extLst>
              <a:ext uri="{FF2B5EF4-FFF2-40B4-BE49-F238E27FC236}">
                <a16:creationId xmlns:a16="http://schemas.microsoft.com/office/drawing/2014/main" id="{7C9CD5BE-7C57-46D7-BBF1-CA766B59A165}"/>
              </a:ext>
            </a:extLst>
          </p:cNvPr>
          <p:cNvSpPr txBox="1">
            <a:spLocks noChangeArrowheads="1"/>
          </p:cNvSpPr>
          <p:nvPr/>
        </p:nvSpPr>
        <p:spPr bwMode="auto">
          <a:xfrm>
            <a:off x="4952618" y="4677944"/>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rgbClr val="FF0000"/>
                </a:solidFill>
                <a:latin typeface="Meiryo UI" panose="020B0604030504040204" pitchFamily="50" charset="-128"/>
                <a:ea typeface="Meiryo UI" panose="020B0604030504040204" pitchFamily="50" charset="-128"/>
                <a:cs typeface="ヒラギノ角ゴ Pro W6"/>
              </a:rPr>
              <a:t>しごとちゅう</a:t>
            </a:r>
          </a:p>
        </p:txBody>
      </p:sp>
      <p:sp>
        <p:nvSpPr>
          <p:cNvPr id="74" name="テキスト ボックス 3">
            <a:extLst>
              <a:ext uri="{FF2B5EF4-FFF2-40B4-BE49-F238E27FC236}">
                <a16:creationId xmlns:a16="http://schemas.microsoft.com/office/drawing/2014/main" id="{32A932F8-A044-298B-3B80-5D8FCD235B3A}"/>
              </a:ext>
            </a:extLst>
          </p:cNvPr>
          <p:cNvSpPr txBox="1">
            <a:spLocks noChangeArrowheads="1"/>
          </p:cNvSpPr>
          <p:nvPr/>
        </p:nvSpPr>
        <p:spPr bwMode="auto">
          <a:xfrm>
            <a:off x="6278937" y="476668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など</a:t>
            </a:r>
          </a:p>
        </p:txBody>
      </p:sp>
      <p:sp>
        <p:nvSpPr>
          <p:cNvPr id="75" name="テキスト ボックス 3">
            <a:extLst>
              <a:ext uri="{FF2B5EF4-FFF2-40B4-BE49-F238E27FC236}">
                <a16:creationId xmlns:a16="http://schemas.microsoft.com/office/drawing/2014/main" id="{21299CEF-98AE-3328-22B4-AE8060AF002F}"/>
              </a:ext>
            </a:extLst>
          </p:cNvPr>
          <p:cNvSpPr txBox="1">
            <a:spLocks noChangeArrowheads="1"/>
          </p:cNvSpPr>
          <p:nvPr/>
        </p:nvSpPr>
        <p:spPr bwMode="auto">
          <a:xfrm>
            <a:off x="6884669" y="476668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ちりょうひ</a:t>
            </a:r>
          </a:p>
        </p:txBody>
      </p:sp>
      <p:sp>
        <p:nvSpPr>
          <p:cNvPr id="76" name="テキスト ボックス 3">
            <a:extLst>
              <a:ext uri="{FF2B5EF4-FFF2-40B4-BE49-F238E27FC236}">
                <a16:creationId xmlns:a16="http://schemas.microsoft.com/office/drawing/2014/main" id="{DCA5817B-3C47-09C6-7136-8C0C5AF80101}"/>
              </a:ext>
            </a:extLst>
          </p:cNvPr>
          <p:cNvSpPr txBox="1">
            <a:spLocks noChangeArrowheads="1"/>
          </p:cNvSpPr>
          <p:nvPr/>
        </p:nvSpPr>
        <p:spPr bwMode="auto">
          <a:xfrm>
            <a:off x="4896298" y="5680215"/>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rgbClr val="FF0000"/>
                </a:solidFill>
                <a:latin typeface="Meiryo UI" panose="020B0604030504040204" pitchFamily="50" charset="-128"/>
                <a:ea typeface="Meiryo UI" panose="020B0604030504040204" pitchFamily="50" charset="-128"/>
                <a:cs typeface="ヒラギノ角ゴ Pro W6"/>
              </a:rPr>
              <a:t>しつぎょう</a:t>
            </a:r>
          </a:p>
        </p:txBody>
      </p:sp>
      <p:sp>
        <p:nvSpPr>
          <p:cNvPr id="78" name="テキスト ボックス 3">
            <a:extLst>
              <a:ext uri="{FF2B5EF4-FFF2-40B4-BE49-F238E27FC236}">
                <a16:creationId xmlns:a16="http://schemas.microsoft.com/office/drawing/2014/main" id="{B78D851B-15B6-8A95-D5A6-44BEEB42C34C}"/>
              </a:ext>
            </a:extLst>
          </p:cNvPr>
          <p:cNvSpPr txBox="1">
            <a:spLocks noChangeArrowheads="1"/>
          </p:cNvSpPr>
          <p:nvPr/>
        </p:nvSpPr>
        <p:spPr bwMode="auto">
          <a:xfrm>
            <a:off x="5426113" y="575394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じ</a:t>
            </a:r>
          </a:p>
        </p:txBody>
      </p:sp>
      <p:sp>
        <p:nvSpPr>
          <p:cNvPr id="79" name="テキスト ボックス 3">
            <a:extLst>
              <a:ext uri="{FF2B5EF4-FFF2-40B4-BE49-F238E27FC236}">
                <a16:creationId xmlns:a16="http://schemas.microsoft.com/office/drawing/2014/main" id="{334756D1-6CBD-17E1-1FE4-FEC23887502B}"/>
              </a:ext>
            </a:extLst>
          </p:cNvPr>
          <p:cNvSpPr txBox="1">
            <a:spLocks noChangeArrowheads="1"/>
          </p:cNvSpPr>
          <p:nvPr/>
        </p:nvSpPr>
        <p:spPr bwMode="auto">
          <a:xfrm>
            <a:off x="5933857" y="5753947"/>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せいかつひ</a:t>
            </a:r>
          </a:p>
        </p:txBody>
      </p:sp>
    </p:spTree>
    <p:extLst>
      <p:ext uri="{BB962C8B-B14F-4D97-AF65-F5344CB8AC3E}">
        <p14:creationId xmlns:p14="http://schemas.microsoft.com/office/powerpoint/2010/main" val="324279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41AC4975-591A-4D96-9ECC-85095054A7A7}" type="slidenum">
              <a:rPr kumimoji="1" lang="ja-JP" altLang="en-US" smtClean="0">
                <a:solidFill>
                  <a:schemeClr val="tx1"/>
                </a:solidFill>
              </a:rPr>
              <a:t>3</a:t>
            </a:fld>
            <a:fld id="{2B254F7F-FD69-46B5-8E54-C75BD5068B3A}" type="slidenum">
              <a:rPr kumimoji="1" lang="ja-JP" altLang="en-US" smtClean="0">
                <a:solidFill>
                  <a:schemeClr val="tx1"/>
                </a:solidFill>
              </a:rPr>
              <a:t>3</a:t>
            </a:fld>
            <a:fld id="{0C3D81EF-3036-4F80-8713-7E539FAF3A7E}" type="slidenum">
              <a:rPr kumimoji="1" lang="ja-JP" altLang="en-US" smtClean="0">
                <a:solidFill>
                  <a:schemeClr val="tx1"/>
                </a:solidFill>
              </a:rPr>
              <a:t>3</a:t>
            </a:fld>
            <a:fld id="{8B2BE4A4-7EA7-41D7-B7F2-F550786779E3}" type="slidenum">
              <a:rPr kumimoji="1" lang="ja-JP" altLang="en-US" smtClean="0">
                <a:solidFill>
                  <a:schemeClr val="tx1"/>
                </a:solidFill>
              </a:rPr>
              <a:t>3</a:t>
            </a:fld>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0411B1DC-3DC9-4600-AE29-52ADD26AB58C}"/>
              </a:ext>
            </a:extLst>
          </p:cNvPr>
          <p:cNvSpPr>
            <a:spLocks noGrp="1"/>
          </p:cNvSpPr>
          <p:nvPr>
            <p:ph type="sldNum" sz="quarter" idx="12"/>
          </p:nvPr>
        </p:nvSpPr>
        <p:spPr/>
        <p:txBody>
          <a:bodyPr/>
          <a:lstStyle/>
          <a:p>
            <a:fld id="{E1D7E502-7D6F-49F2-8D91-33EB17385912}" type="slidenum">
              <a:rPr lang="ja-JP" altLang="en-US" smtClean="0"/>
              <a:pPr/>
              <a:t>3</a:t>
            </a:fld>
            <a:endParaRPr lang="ja-JP" altLang="en-US" dirty="0"/>
          </a:p>
        </p:txBody>
      </p:sp>
      <p:sp>
        <p:nvSpPr>
          <p:cNvPr id="3" name="正方形/長方形 2">
            <a:extLst>
              <a:ext uri="{FF2B5EF4-FFF2-40B4-BE49-F238E27FC236}">
                <a16:creationId xmlns:a16="http://schemas.microsoft.com/office/drawing/2014/main" id="{EE66F7FA-6355-D372-32D6-52683C614E3F}"/>
              </a:ext>
            </a:extLst>
          </p:cNvPr>
          <p:cNvSpPr/>
          <p:nvPr/>
        </p:nvSpPr>
        <p:spPr bwMode="gray">
          <a:xfrm>
            <a:off x="1329791" y="2298611"/>
            <a:ext cx="3242209"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ちょうこうれいしゃかい</a:t>
            </a:r>
          </a:p>
        </p:txBody>
      </p:sp>
      <p:sp>
        <p:nvSpPr>
          <p:cNvPr id="4" name="正方形/長方形 3">
            <a:extLst>
              <a:ext uri="{FF2B5EF4-FFF2-40B4-BE49-F238E27FC236}">
                <a16:creationId xmlns:a16="http://schemas.microsoft.com/office/drawing/2014/main" id="{3781CB38-22A3-37FC-977E-69B25982443F}"/>
              </a:ext>
            </a:extLst>
          </p:cNvPr>
          <p:cNvSpPr/>
          <p:nvPr/>
        </p:nvSpPr>
        <p:spPr bwMode="gray">
          <a:xfrm>
            <a:off x="4578350" y="3225059"/>
            <a:ext cx="3242209"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spTree>
    <p:extLst>
      <p:ext uri="{BB962C8B-B14F-4D97-AF65-F5344CB8AC3E}">
        <p14:creationId xmlns:p14="http://schemas.microsoft.com/office/powerpoint/2010/main" val="139223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0"/>
            <a:ext cx="574621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247F5A5C-4A78-E7C8-959E-6CB262D8B259}"/>
              </a:ext>
            </a:extLst>
          </p:cNvPr>
          <p:cNvSpPr/>
          <p:nvPr/>
        </p:nvSpPr>
        <p:spPr>
          <a:xfrm>
            <a:off x="784140" y="6223029"/>
            <a:ext cx="7902659" cy="415498"/>
          </a:xfrm>
          <a:prstGeom prst="rect">
            <a:avLst/>
          </a:prstGeom>
          <a:noFill/>
          <a:ln>
            <a:noFill/>
          </a:ln>
        </p:spPr>
        <p:txBody>
          <a:bodyPr wrap="square" lIns="91440" tIns="45720" rIns="91440" bIns="4572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a:r>
              <a:rPr lang="en-US" altLang="ja-JP" sz="105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0"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6" y="6559784"/>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30</a:t>
            </a:fld>
            <a:endParaRPr lang="ja-JP" altLang="en-US" dirty="0"/>
          </a:p>
        </p:txBody>
      </p:sp>
      <p:graphicFrame>
        <p:nvGraphicFramePr>
          <p:cNvPr id="16" name="グラフ 15">
            <a:extLst>
              <a:ext uri="{FF2B5EF4-FFF2-40B4-BE49-F238E27FC236}">
                <a16:creationId xmlns:a16="http://schemas.microsoft.com/office/drawing/2014/main" id="{7E07DDD3-AFE1-BD48-93C5-AF5902988F29}"/>
              </a:ext>
            </a:extLst>
          </p:cNvPr>
          <p:cNvGraphicFramePr/>
          <p:nvPr/>
        </p:nvGraphicFramePr>
        <p:xfrm>
          <a:off x="0" y="755942"/>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7E60CD3-B369-028F-0E5F-24F3F6047D2F}"/>
              </a:ext>
            </a:extLst>
          </p:cNvPr>
          <p:cNvSpPr txBox="1"/>
          <p:nvPr/>
        </p:nvSpPr>
        <p:spPr>
          <a:xfrm>
            <a:off x="908750" y="4497588"/>
            <a:ext cx="1031357"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2416C575-A111-20F7-0072-4DE0E5C3BB3B}"/>
              </a:ext>
            </a:extLst>
          </p:cNvPr>
          <p:cNvSpPr txBox="1"/>
          <p:nvPr/>
        </p:nvSpPr>
        <p:spPr>
          <a:xfrm>
            <a:off x="1553235" y="4117623"/>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4" name="テキスト ボックス 3">
            <a:extLst>
              <a:ext uri="{FF2B5EF4-FFF2-40B4-BE49-F238E27FC236}">
                <a16:creationId xmlns:a16="http://schemas.microsoft.com/office/drawing/2014/main" id="{BF145636-EC74-5212-6B98-AC782C8302BE}"/>
              </a:ext>
            </a:extLst>
          </p:cNvPr>
          <p:cNvSpPr txBox="1"/>
          <p:nvPr/>
        </p:nvSpPr>
        <p:spPr>
          <a:xfrm>
            <a:off x="2356103" y="3692721"/>
            <a:ext cx="140842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7" name="テキスト ボックス 6">
            <a:extLst>
              <a:ext uri="{FF2B5EF4-FFF2-40B4-BE49-F238E27FC236}">
                <a16:creationId xmlns:a16="http://schemas.microsoft.com/office/drawing/2014/main" id="{271AE332-4BD2-1C56-D70D-77351A879182}"/>
              </a:ext>
            </a:extLst>
          </p:cNvPr>
          <p:cNvSpPr txBox="1"/>
          <p:nvPr/>
        </p:nvSpPr>
        <p:spPr>
          <a:xfrm>
            <a:off x="3154206" y="3082534"/>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a:extLst>
              <a:ext uri="{FF2B5EF4-FFF2-40B4-BE49-F238E27FC236}">
                <a16:creationId xmlns:a16="http://schemas.microsoft.com/office/drawing/2014/main" id="{BBCC66DB-CED8-7D9B-9062-5EF8221A2E40}"/>
              </a:ext>
            </a:extLst>
          </p:cNvPr>
          <p:cNvSpPr txBox="1"/>
          <p:nvPr/>
        </p:nvSpPr>
        <p:spPr>
          <a:xfrm>
            <a:off x="6677811" y="1223087"/>
            <a:ext cx="1695446"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a:extLst>
              <a:ext uri="{FF2B5EF4-FFF2-40B4-BE49-F238E27FC236}">
                <a16:creationId xmlns:a16="http://schemas.microsoft.com/office/drawing/2014/main" id="{D450ABE4-1A0A-3673-0E7B-FFFBE6F02F3C}"/>
              </a:ext>
            </a:extLst>
          </p:cNvPr>
          <p:cNvSpPr txBox="1"/>
          <p:nvPr/>
        </p:nvSpPr>
        <p:spPr>
          <a:xfrm>
            <a:off x="4075903" y="258464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a:extLst>
              <a:ext uri="{FF2B5EF4-FFF2-40B4-BE49-F238E27FC236}">
                <a16:creationId xmlns:a16="http://schemas.microsoft.com/office/drawing/2014/main" id="{47C119A7-C488-7316-D3A4-FF17FFB1EB3E}"/>
              </a:ext>
            </a:extLst>
          </p:cNvPr>
          <p:cNvSpPr txBox="1"/>
          <p:nvPr/>
        </p:nvSpPr>
        <p:spPr>
          <a:xfrm>
            <a:off x="5829300" y="1903291"/>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140.4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3" name="テキスト ボックス 12">
            <a:extLst>
              <a:ext uri="{FF2B5EF4-FFF2-40B4-BE49-F238E27FC236}">
                <a16:creationId xmlns:a16="http://schemas.microsoft.com/office/drawing/2014/main" id="{FC1835C6-6727-50A3-B2C0-ED7B6AC70290}"/>
              </a:ext>
            </a:extLst>
          </p:cNvPr>
          <p:cNvSpPr txBox="1"/>
          <p:nvPr/>
        </p:nvSpPr>
        <p:spPr>
          <a:xfrm>
            <a:off x="4819173" y="2192336"/>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138.7</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a:extLst>
              <a:ext uri="{FF2B5EF4-FFF2-40B4-BE49-F238E27FC236}">
                <a16:creationId xmlns:a16="http://schemas.microsoft.com/office/drawing/2014/main" id="{9C4BB0A9-7F7C-5573-A707-3599E3B3334E}"/>
              </a:ext>
            </a:extLst>
          </p:cNvPr>
          <p:cNvSpPr txBox="1"/>
          <p:nvPr/>
        </p:nvSpPr>
        <p:spPr>
          <a:xfrm rot="19013443">
            <a:off x="6880268" y="5433390"/>
            <a:ext cx="107632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推計</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92246E0-7733-ED65-2AE0-09B3445E9F58}"/>
              </a:ext>
            </a:extLst>
          </p:cNvPr>
          <p:cNvSpPr txBox="1"/>
          <p:nvPr/>
        </p:nvSpPr>
        <p:spPr>
          <a:xfrm rot="19013443">
            <a:off x="6007216" y="5433390"/>
            <a:ext cx="107632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推計</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B046EB5-359C-960B-FCAF-D51B398BD176}"/>
              </a:ext>
            </a:extLst>
          </p:cNvPr>
          <p:cNvSpPr/>
          <p:nvPr/>
        </p:nvSpPr>
        <p:spPr>
          <a:xfrm>
            <a:off x="445032" y="-57528"/>
            <a:ext cx="311587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しゃかいほしょうきゅうふひ</a:t>
            </a:r>
          </a:p>
        </p:txBody>
      </p:sp>
      <p:sp>
        <p:nvSpPr>
          <p:cNvPr id="15" name="正方形/長方形 14">
            <a:extLst>
              <a:ext uri="{FF2B5EF4-FFF2-40B4-BE49-F238E27FC236}">
                <a16:creationId xmlns:a16="http://schemas.microsoft.com/office/drawing/2014/main" id="{DFB1104F-E745-EF51-6E9C-CADE88ED7ACD}"/>
              </a:ext>
            </a:extLst>
          </p:cNvPr>
          <p:cNvSpPr/>
          <p:nvPr/>
        </p:nvSpPr>
        <p:spPr>
          <a:xfrm>
            <a:off x="3496826" y="-57528"/>
            <a:ext cx="124598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すいい</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7">
            <a:extLst>
              <a:ext uri="{FF2B5EF4-FFF2-40B4-BE49-F238E27FC236}">
                <a16:creationId xmlns:a16="http://schemas.microsoft.com/office/drawing/2014/main" id="{F42F6965-B962-3EF9-B564-8711C3ED02ED}"/>
              </a:ext>
            </a:extLst>
          </p:cNvPr>
          <p:cNvSpPr txBox="1"/>
          <p:nvPr/>
        </p:nvSpPr>
        <p:spPr>
          <a:xfrm>
            <a:off x="7972805" y="2601419"/>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dirty="0">
                <a:latin typeface="Meiryo UI" panose="020B0604030504040204" pitchFamily="50" charset="-128"/>
                <a:ea typeface="Meiryo UI" panose="020B0604030504040204" pitchFamily="50" charset="-128"/>
              </a:rPr>
              <a:t>た</a:t>
            </a:r>
            <a:endParaRPr kumimoji="1" lang="ja-JP" altLang="en-US" sz="1050" dirty="0">
              <a:latin typeface="Meiryo UI" panose="020B0604030504040204" pitchFamily="50" charset="-128"/>
              <a:ea typeface="Meiryo UI" panose="020B0604030504040204" pitchFamily="50" charset="-128"/>
            </a:endParaRPr>
          </a:p>
        </p:txBody>
      </p:sp>
      <p:sp>
        <p:nvSpPr>
          <p:cNvPr id="20" name="テキスト ボックス 17">
            <a:extLst>
              <a:ext uri="{FF2B5EF4-FFF2-40B4-BE49-F238E27FC236}">
                <a16:creationId xmlns:a16="http://schemas.microsoft.com/office/drawing/2014/main" id="{0DA22CED-9252-26E7-EB4C-B4209E1BD3AC}"/>
              </a:ext>
            </a:extLst>
          </p:cNvPr>
          <p:cNvSpPr txBox="1"/>
          <p:nvPr/>
        </p:nvSpPr>
        <p:spPr>
          <a:xfrm>
            <a:off x="7863748" y="2944057"/>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dirty="0">
                <a:latin typeface="Meiryo UI" panose="020B0604030504040204" pitchFamily="50" charset="-128"/>
                <a:ea typeface="Meiryo UI" panose="020B0604030504040204" pitchFamily="50" charset="-128"/>
              </a:rPr>
              <a:t>かいご</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17">
            <a:extLst>
              <a:ext uri="{FF2B5EF4-FFF2-40B4-BE49-F238E27FC236}">
                <a16:creationId xmlns:a16="http://schemas.microsoft.com/office/drawing/2014/main" id="{8F23126B-4593-582A-2099-7173D17F3CC5}"/>
              </a:ext>
            </a:extLst>
          </p:cNvPr>
          <p:cNvSpPr txBox="1"/>
          <p:nvPr/>
        </p:nvSpPr>
        <p:spPr>
          <a:xfrm>
            <a:off x="7888915" y="3293360"/>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1" lang="ja-JP" altLang="en-US" sz="1050" dirty="0">
                <a:latin typeface="Meiryo UI" panose="020B0604030504040204" pitchFamily="50" charset="-128"/>
                <a:ea typeface="Meiryo UI" panose="020B0604030504040204" pitchFamily="50" charset="-128"/>
              </a:rPr>
              <a:t>いりょう</a:t>
            </a:r>
          </a:p>
        </p:txBody>
      </p:sp>
      <p:sp>
        <p:nvSpPr>
          <p:cNvPr id="22" name="テキスト ボックス 17">
            <a:extLst>
              <a:ext uri="{FF2B5EF4-FFF2-40B4-BE49-F238E27FC236}">
                <a16:creationId xmlns:a16="http://schemas.microsoft.com/office/drawing/2014/main" id="{68AA0F62-958D-4A85-EE3B-8639A06A6319}"/>
              </a:ext>
            </a:extLst>
          </p:cNvPr>
          <p:cNvSpPr txBox="1"/>
          <p:nvPr/>
        </p:nvSpPr>
        <p:spPr>
          <a:xfrm>
            <a:off x="7947638" y="3608637"/>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1" lang="ja-JP" altLang="en-US" sz="1050" dirty="0">
                <a:latin typeface="Meiryo UI" panose="020B0604030504040204" pitchFamily="50" charset="-128"/>
                <a:ea typeface="Meiryo UI" panose="020B0604030504040204" pitchFamily="50" charset="-128"/>
              </a:rPr>
              <a:t>ねんきん</a:t>
            </a:r>
          </a:p>
        </p:txBody>
      </p:sp>
      <p:sp>
        <p:nvSpPr>
          <p:cNvPr id="23" name="テキスト ボックス 17">
            <a:extLst>
              <a:ext uri="{FF2B5EF4-FFF2-40B4-BE49-F238E27FC236}">
                <a16:creationId xmlns:a16="http://schemas.microsoft.com/office/drawing/2014/main" id="{3C8EBFAA-43EE-79DA-FF70-0079D4113F2D}"/>
              </a:ext>
            </a:extLst>
          </p:cNvPr>
          <p:cNvSpPr txBox="1"/>
          <p:nvPr/>
        </p:nvSpPr>
        <p:spPr>
          <a:xfrm rot="18912197">
            <a:off x="6239467" y="5639586"/>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すいけい</a:t>
            </a:r>
            <a:endParaRPr kumimoji="1" lang="ja-JP" altLang="en-US" sz="1050" dirty="0">
              <a:latin typeface="Meiryo UI" panose="020B0604030504040204" pitchFamily="50" charset="-128"/>
              <a:ea typeface="Meiryo UI" panose="020B0604030504040204" pitchFamily="50" charset="-128"/>
            </a:endParaRPr>
          </a:p>
        </p:txBody>
      </p:sp>
      <p:sp>
        <p:nvSpPr>
          <p:cNvPr id="24" name="テキスト ボックス 17">
            <a:extLst>
              <a:ext uri="{FF2B5EF4-FFF2-40B4-BE49-F238E27FC236}">
                <a16:creationId xmlns:a16="http://schemas.microsoft.com/office/drawing/2014/main" id="{15C4715B-B905-146D-99EE-732CB2AEE43E}"/>
              </a:ext>
            </a:extLst>
          </p:cNvPr>
          <p:cNvSpPr txBox="1"/>
          <p:nvPr/>
        </p:nvSpPr>
        <p:spPr>
          <a:xfrm rot="18912197">
            <a:off x="7086394" y="5657339"/>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すいけい</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652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3107639"/>
            <a:ext cx="8547100" cy="1636410"/>
          </a:xfrm>
          <a:prstGeom prst="rect">
            <a:avLst/>
          </a:prstGeom>
          <a:noFill/>
        </p:spPr>
        <p:txBody>
          <a:bodyPr wrap="square" rtlCol="0">
            <a:spAutoFit/>
          </a:bodyPr>
          <a:lstStyle/>
          <a:p>
            <a:pPr algn="ctr">
              <a:lnSpc>
                <a:spcPct val="110000"/>
              </a:lnSpc>
            </a:pP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「預貯金」と「民間保険」の</a:t>
            </a:r>
          </a:p>
          <a:p>
            <a:pPr algn="ctr">
              <a:lnSpc>
                <a:spcPct val="110000"/>
              </a:lnSpc>
            </a:pP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違いって何だろう？</a:t>
            </a:r>
          </a:p>
        </p:txBody>
      </p:sp>
      <p:sp>
        <p:nvSpPr>
          <p:cNvPr id="7" name="角丸四角形 6"/>
          <p:cNvSpPr/>
          <p:nvPr/>
        </p:nvSpPr>
        <p:spPr>
          <a:xfrm>
            <a:off x="748847" y="644818"/>
            <a:ext cx="2567008" cy="1470309"/>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25664325-D23A-4A47-A10F-6A5964F7C4BB}"/>
              </a:ext>
            </a:extLst>
          </p:cNvPr>
          <p:cNvSpPr>
            <a:spLocks noGrp="1"/>
          </p:cNvSpPr>
          <p:nvPr>
            <p:ph type="sldNum" sz="quarter" idx="12"/>
          </p:nvPr>
        </p:nvSpPr>
        <p:spPr/>
        <p:txBody>
          <a:bodyPr/>
          <a:lstStyle/>
          <a:p>
            <a:fld id="{E1D7E502-7D6F-49F2-8D91-33EB17385912}" type="slidenum">
              <a:rPr lang="ja-JP" altLang="en-US" smtClean="0"/>
              <a:pPr/>
              <a:t>31</a:t>
            </a:fld>
            <a:endParaRPr lang="ja-JP" altLang="en-US" dirty="0"/>
          </a:p>
        </p:txBody>
      </p:sp>
      <p:sp>
        <p:nvSpPr>
          <p:cNvPr id="3" name="正方形/長方形 2">
            <a:extLst>
              <a:ext uri="{FF2B5EF4-FFF2-40B4-BE49-F238E27FC236}">
                <a16:creationId xmlns:a16="http://schemas.microsoft.com/office/drawing/2014/main" id="{EF10BDB5-8845-20D4-83C6-C05ECB160498}"/>
              </a:ext>
            </a:extLst>
          </p:cNvPr>
          <p:cNvSpPr/>
          <p:nvPr/>
        </p:nvSpPr>
        <p:spPr>
          <a:xfrm>
            <a:off x="1147961" y="748585"/>
            <a:ext cx="1768779" cy="3077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400" dirty="0">
                <a:solidFill>
                  <a:schemeClr val="bg1"/>
                </a:solidFill>
                <a:latin typeface="BIZ UDPゴシック" panose="020B0400000000000000" pitchFamily="50" charset="-128"/>
                <a:ea typeface="BIZ UDPゴシック" panose="020B0400000000000000" pitchFamily="50" charset="-128"/>
              </a:rPr>
              <a:t>じ</a:t>
            </a:r>
            <a:r>
              <a:rPr kumimoji="1" lang="ja-JP" altLang="en-US" sz="1400" dirty="0">
                <a:solidFill>
                  <a:schemeClr val="bg1"/>
                </a:solidFill>
                <a:latin typeface="BIZ UDPゴシック" panose="020B0400000000000000" pitchFamily="50" charset="-128"/>
                <a:ea typeface="BIZ UDPゴシック" panose="020B0400000000000000" pitchFamily="50" charset="-128"/>
              </a:rPr>
              <a:t>じょ</a:t>
            </a:r>
          </a:p>
        </p:txBody>
      </p:sp>
      <p:sp>
        <p:nvSpPr>
          <p:cNvPr id="4" name="正方形/長方形 3">
            <a:extLst>
              <a:ext uri="{FF2B5EF4-FFF2-40B4-BE49-F238E27FC236}">
                <a16:creationId xmlns:a16="http://schemas.microsoft.com/office/drawing/2014/main" id="{5A4C0B0C-BFE0-2AFB-5D7D-3F433A3B4D43}"/>
              </a:ext>
            </a:extLst>
          </p:cNvPr>
          <p:cNvSpPr/>
          <p:nvPr/>
        </p:nvSpPr>
        <p:spPr bwMode="gray">
          <a:xfrm>
            <a:off x="1432016" y="2895075"/>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よちょきん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9" name="正方形/長方形 8">
            <a:extLst>
              <a:ext uri="{FF2B5EF4-FFF2-40B4-BE49-F238E27FC236}">
                <a16:creationId xmlns:a16="http://schemas.microsoft.com/office/drawing/2014/main" id="{0409B943-9B66-02C2-0699-7CFC4FC46F58}"/>
              </a:ext>
            </a:extLst>
          </p:cNvPr>
          <p:cNvSpPr/>
          <p:nvPr/>
        </p:nvSpPr>
        <p:spPr bwMode="gray">
          <a:xfrm>
            <a:off x="4578350" y="2894785"/>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みんかんほけん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0" name="正方形/長方形 9">
            <a:extLst>
              <a:ext uri="{FF2B5EF4-FFF2-40B4-BE49-F238E27FC236}">
                <a16:creationId xmlns:a16="http://schemas.microsoft.com/office/drawing/2014/main" id="{DE223F64-FE00-4413-A067-6BF512B8F30B}"/>
              </a:ext>
            </a:extLst>
          </p:cNvPr>
          <p:cNvSpPr/>
          <p:nvPr/>
        </p:nvSpPr>
        <p:spPr bwMode="gray">
          <a:xfrm>
            <a:off x="2473649" y="3740358"/>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ちが</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1" name="正方形/長方形 10">
            <a:extLst>
              <a:ext uri="{FF2B5EF4-FFF2-40B4-BE49-F238E27FC236}">
                <a16:creationId xmlns:a16="http://schemas.microsoft.com/office/drawing/2014/main" id="{AFF75E39-812F-D3AD-B97E-1C53A6284405}"/>
              </a:ext>
            </a:extLst>
          </p:cNvPr>
          <p:cNvSpPr/>
          <p:nvPr/>
        </p:nvSpPr>
        <p:spPr bwMode="gray">
          <a:xfrm>
            <a:off x="4543778" y="3727849"/>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2204424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06340" cy="2816332"/>
            <a:chOff x="152206" y="3704220"/>
            <a:chExt cx="8906340"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22407" y="4352258"/>
              <a:ext cx="4152845" cy="1983197"/>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12821" y="3848281"/>
              <a:ext cx="2665989" cy="704510"/>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339702" y="4357430"/>
              <a:ext cx="4148576" cy="1978025"/>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91232" y="3831084"/>
              <a:ext cx="2724659" cy="764794"/>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53885" y="4584200"/>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656211"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28757"/>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793612"/>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599788"/>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596949"/>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4" name="角丸四角形 3"/>
          <p:cNvSpPr/>
          <p:nvPr/>
        </p:nvSpPr>
        <p:spPr>
          <a:xfrm>
            <a:off x="127081" y="751578"/>
            <a:ext cx="8956589" cy="2816333"/>
          </a:xfrm>
          <a:prstGeom prst="roundRect">
            <a:avLst>
              <a:gd name="adj" fmla="val 13308"/>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F791D602-6C97-4DE6-A515-219D630BE675}"/>
              </a:ext>
            </a:extLst>
          </p:cNvPr>
          <p:cNvSpPr>
            <a:spLocks noGrp="1"/>
          </p:cNvSpPr>
          <p:nvPr>
            <p:ph type="sldNum" sz="quarter" idx="12"/>
          </p:nvPr>
        </p:nvSpPr>
        <p:spPr/>
        <p:txBody>
          <a:bodyPr/>
          <a:lstStyle/>
          <a:p>
            <a:fld id="{E1D7E502-7D6F-49F2-8D91-33EB17385912}" type="slidenum">
              <a:rPr lang="ja-JP" altLang="en-US" smtClean="0"/>
              <a:pPr/>
              <a:t>32</a:t>
            </a:fld>
            <a:endParaRPr lang="ja-JP" altLang="en-US" dirty="0"/>
          </a:p>
        </p:txBody>
      </p:sp>
      <p:sp>
        <p:nvSpPr>
          <p:cNvPr id="12" name="正方形/長方形 11">
            <a:extLst>
              <a:ext uri="{FF2B5EF4-FFF2-40B4-BE49-F238E27FC236}">
                <a16:creationId xmlns:a16="http://schemas.microsoft.com/office/drawing/2014/main" id="{4D58193A-739C-6FC7-731A-0B0C5BAF3FCA}"/>
              </a:ext>
            </a:extLst>
          </p:cNvPr>
          <p:cNvSpPr/>
          <p:nvPr/>
        </p:nvSpPr>
        <p:spPr>
          <a:xfrm>
            <a:off x="671380" y="-7155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じぶん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98510CFA-4661-B372-C94B-1CBDEF315C21}"/>
              </a:ext>
            </a:extLst>
          </p:cNvPr>
          <p:cNvSpPr/>
          <p:nvPr/>
        </p:nvSpPr>
        <p:spPr>
          <a:xfrm>
            <a:off x="1782175" y="-71551"/>
            <a:ext cx="35387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み</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387FFFAF-93E8-4792-372C-B274BA2FCAAA}"/>
              </a:ext>
            </a:extLst>
          </p:cNvPr>
          <p:cNvSpPr/>
          <p:nvPr/>
        </p:nvSpPr>
        <p:spPr>
          <a:xfrm>
            <a:off x="2447797" y="-71551"/>
            <a:ext cx="53868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まも</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5" name="グループ化 14">
            <a:extLst>
              <a:ext uri="{FF2B5EF4-FFF2-40B4-BE49-F238E27FC236}">
                <a16:creationId xmlns:a16="http://schemas.microsoft.com/office/drawing/2014/main" id="{85609829-FA43-2499-4C86-927D057E859C}"/>
              </a:ext>
            </a:extLst>
          </p:cNvPr>
          <p:cNvGrpSpPr/>
          <p:nvPr/>
        </p:nvGrpSpPr>
        <p:grpSpPr>
          <a:xfrm>
            <a:off x="143817" y="3704220"/>
            <a:ext cx="8952787" cy="2816332"/>
            <a:chOff x="152206" y="3704220"/>
            <a:chExt cx="8952787" cy="2816332"/>
          </a:xfrm>
        </p:grpSpPr>
        <p:sp>
          <p:nvSpPr>
            <p:cNvPr id="16" name="角丸四角形 4">
              <a:extLst>
                <a:ext uri="{FF2B5EF4-FFF2-40B4-BE49-F238E27FC236}">
                  <a16:creationId xmlns:a16="http://schemas.microsoft.com/office/drawing/2014/main" id="{27F4FF34-4FC3-5602-7C84-719F80ED22DE}"/>
                </a:ext>
              </a:extLst>
            </p:cNvPr>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25">
              <a:extLst>
                <a:ext uri="{FF2B5EF4-FFF2-40B4-BE49-F238E27FC236}">
                  <a16:creationId xmlns:a16="http://schemas.microsoft.com/office/drawing/2014/main" id="{28A13450-8F18-6CEE-3B7A-ADF5546B9EFA}"/>
                </a:ext>
              </a:extLst>
            </p:cNvPr>
            <p:cNvSpPr/>
            <p:nvPr/>
          </p:nvSpPr>
          <p:spPr>
            <a:xfrm>
              <a:off x="4806297" y="4226423"/>
              <a:ext cx="4152845" cy="2159801"/>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lnSpc>
                  <a:spcPct val="110000"/>
                </a:lnSpc>
              </a:pP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26">
              <a:extLst>
                <a:ext uri="{FF2B5EF4-FFF2-40B4-BE49-F238E27FC236}">
                  <a16:creationId xmlns:a16="http://schemas.microsoft.com/office/drawing/2014/main" id="{8A13DB38-CD96-DE2E-C1E9-6EE0C8C7FB7A}"/>
                </a:ext>
              </a:extLst>
            </p:cNvPr>
            <p:cNvSpPr/>
            <p:nvPr/>
          </p:nvSpPr>
          <p:spPr>
            <a:xfrm>
              <a:off x="5588322" y="3831083"/>
              <a:ext cx="2665989" cy="682017"/>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19" name="角丸四角形 28">
              <a:extLst>
                <a:ext uri="{FF2B5EF4-FFF2-40B4-BE49-F238E27FC236}">
                  <a16:creationId xmlns:a16="http://schemas.microsoft.com/office/drawing/2014/main" id="{1238C190-A4FA-32F4-7BDD-6295F2D523D5}"/>
                </a:ext>
              </a:extLst>
            </p:cNvPr>
            <p:cNvSpPr/>
            <p:nvPr/>
          </p:nvSpPr>
          <p:spPr>
            <a:xfrm>
              <a:off x="272590" y="4231595"/>
              <a:ext cx="4148576" cy="2154168"/>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0" name="角丸四角形 27">
              <a:extLst>
                <a:ext uri="{FF2B5EF4-FFF2-40B4-BE49-F238E27FC236}">
                  <a16:creationId xmlns:a16="http://schemas.microsoft.com/office/drawing/2014/main" id="{1C809387-D244-EF58-7659-D08AB40B1F17}"/>
                </a:ext>
              </a:extLst>
            </p:cNvPr>
            <p:cNvSpPr/>
            <p:nvPr/>
          </p:nvSpPr>
          <p:spPr>
            <a:xfrm>
              <a:off x="1024120" y="3831084"/>
              <a:ext cx="2724659" cy="721707"/>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5D945724-261A-6FD1-A8D9-7C62DB6F6B43}"/>
                </a:ext>
              </a:extLst>
            </p:cNvPr>
            <p:cNvSpPr txBox="1"/>
            <p:nvPr/>
          </p:nvSpPr>
          <p:spPr>
            <a:xfrm>
              <a:off x="1145496" y="4575811"/>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22" name="テキスト ボックス 21">
              <a:extLst>
                <a:ext uri="{FF2B5EF4-FFF2-40B4-BE49-F238E27FC236}">
                  <a16:creationId xmlns:a16="http://schemas.microsoft.com/office/drawing/2014/main" id="{77EEE13A-2CC5-4B01-ADBB-7A44C32145E1}"/>
                </a:ext>
              </a:extLst>
            </p:cNvPr>
            <p:cNvSpPr txBox="1"/>
            <p:nvPr/>
          </p:nvSpPr>
          <p:spPr>
            <a:xfrm>
              <a:off x="4798824"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sp>
        <p:nvSpPr>
          <p:cNvPr id="25" name="正方形/長方形 24">
            <a:extLst>
              <a:ext uri="{FF2B5EF4-FFF2-40B4-BE49-F238E27FC236}">
                <a16:creationId xmlns:a16="http://schemas.microsoft.com/office/drawing/2014/main" id="{CEFACED6-6F60-E283-A6F1-EFCDAA2FF27C}"/>
              </a:ext>
            </a:extLst>
          </p:cNvPr>
          <p:cNvSpPr/>
          <p:nvPr/>
        </p:nvSpPr>
        <p:spPr>
          <a:xfrm>
            <a:off x="4488979" y="7444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1"/>
                </a:solidFill>
                <a:latin typeface="Meiryo UI" panose="020B0604030504040204" pitchFamily="50" charset="-128"/>
                <a:ea typeface="Meiryo UI" panose="020B0604030504040204" pitchFamily="50" charset="-128"/>
                <a:cs typeface="ヒラギノ角ゴ ProN W6"/>
              </a:rPr>
              <a:t>じじょ</a:t>
            </a:r>
            <a:endParaRPr lang="en-US" altLang="ja-JP" sz="1100" b="1" dirty="0">
              <a:solidFill>
                <a:schemeClr val="accent1"/>
              </a:solidFill>
              <a:latin typeface="Meiryo UI" panose="020B0604030504040204" pitchFamily="50" charset="-128"/>
              <a:ea typeface="Meiryo UI" panose="020B0604030504040204" pitchFamily="50" charset="-128"/>
              <a:cs typeface="ヒラギノ角ゴ ProN W6"/>
            </a:endParaRPr>
          </a:p>
        </p:txBody>
      </p:sp>
      <p:sp>
        <p:nvSpPr>
          <p:cNvPr id="34" name="正方形/長方形 33">
            <a:extLst>
              <a:ext uri="{FF2B5EF4-FFF2-40B4-BE49-F238E27FC236}">
                <a16:creationId xmlns:a16="http://schemas.microsoft.com/office/drawing/2014/main" id="{D9200A17-672F-C284-E495-FF6553691785}"/>
              </a:ext>
            </a:extLst>
          </p:cNvPr>
          <p:cNvSpPr/>
          <p:nvPr/>
        </p:nvSpPr>
        <p:spPr>
          <a:xfrm>
            <a:off x="3333741" y="162762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じぶん</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5" name="正方形/長方形 34">
            <a:extLst>
              <a:ext uri="{FF2B5EF4-FFF2-40B4-BE49-F238E27FC236}">
                <a16:creationId xmlns:a16="http://schemas.microsoft.com/office/drawing/2014/main" id="{D9953422-91AA-CF68-6A75-9DE87219C14F}"/>
              </a:ext>
            </a:extLst>
          </p:cNvPr>
          <p:cNvSpPr/>
          <p:nvPr/>
        </p:nvSpPr>
        <p:spPr>
          <a:xfrm>
            <a:off x="4735112" y="162762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6" name="正方形/長方形 35">
            <a:extLst>
              <a:ext uri="{FF2B5EF4-FFF2-40B4-BE49-F238E27FC236}">
                <a16:creationId xmlns:a16="http://schemas.microsoft.com/office/drawing/2014/main" id="{8FAF80F3-7405-5333-CED0-0AF24FEE0DA9}"/>
              </a:ext>
            </a:extLst>
          </p:cNvPr>
          <p:cNvSpPr/>
          <p:nvPr/>
        </p:nvSpPr>
        <p:spPr>
          <a:xfrm>
            <a:off x="3117671" y="231667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よちょきん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37" name="正方形/長方形 36">
            <a:extLst>
              <a:ext uri="{FF2B5EF4-FFF2-40B4-BE49-F238E27FC236}">
                <a16:creationId xmlns:a16="http://schemas.microsoft.com/office/drawing/2014/main" id="{910E50A4-DB2C-B04A-6899-EB7BEEFA97C7}"/>
              </a:ext>
            </a:extLst>
          </p:cNvPr>
          <p:cNvSpPr/>
          <p:nvPr/>
        </p:nvSpPr>
        <p:spPr>
          <a:xfrm>
            <a:off x="5226286" y="2318409"/>
            <a:ext cx="150836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みんかんほけん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38" name="正方形/長方形 37">
            <a:extLst>
              <a:ext uri="{FF2B5EF4-FFF2-40B4-BE49-F238E27FC236}">
                <a16:creationId xmlns:a16="http://schemas.microsoft.com/office/drawing/2014/main" id="{7E76DBE1-F3F6-6C10-DBC2-118498352D91}"/>
              </a:ext>
            </a:extLst>
          </p:cNvPr>
          <p:cNvSpPr/>
          <p:nvPr/>
        </p:nvSpPr>
        <p:spPr>
          <a:xfrm>
            <a:off x="2352893"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2"/>
                </a:solidFill>
                <a:latin typeface="Meiryo UI" panose="020B0604030504040204" pitchFamily="50" charset="-128"/>
                <a:ea typeface="Meiryo UI" panose="020B0604030504040204" pitchFamily="50" charset="-128"/>
                <a:cs typeface="ヒラギノ角ゴ ProN W6"/>
              </a:rPr>
              <a:t>きょうじょ</a:t>
            </a:r>
            <a:endParaRPr lang="en-US" altLang="ja-JP" sz="11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39" name="正方形/長方形 38">
            <a:extLst>
              <a:ext uri="{FF2B5EF4-FFF2-40B4-BE49-F238E27FC236}">
                <a16:creationId xmlns:a16="http://schemas.microsoft.com/office/drawing/2014/main" id="{EB7DA7CA-4364-D1D6-2123-3555AFBAEDE5}"/>
              </a:ext>
            </a:extLst>
          </p:cNvPr>
          <p:cNvSpPr/>
          <p:nvPr/>
        </p:nvSpPr>
        <p:spPr>
          <a:xfrm>
            <a:off x="6922512"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4"/>
                </a:solidFill>
                <a:latin typeface="Meiryo UI" panose="020B0604030504040204" pitchFamily="50" charset="-128"/>
                <a:ea typeface="Meiryo UI" panose="020B0604030504040204" pitchFamily="50" charset="-128"/>
                <a:cs typeface="ヒラギノ角ゴ ProN W6"/>
              </a:rPr>
              <a:t>こうじょ</a:t>
            </a:r>
            <a:endParaRPr lang="en-US" altLang="ja-JP" sz="1100" b="1" dirty="0">
              <a:solidFill>
                <a:schemeClr val="accent4"/>
              </a:solidFill>
              <a:latin typeface="Meiryo UI" panose="020B0604030504040204" pitchFamily="50" charset="-128"/>
              <a:ea typeface="Meiryo UI" panose="020B0604030504040204" pitchFamily="50" charset="-128"/>
              <a:cs typeface="ヒラギノ角ゴ ProN W6"/>
            </a:endParaRPr>
          </a:p>
        </p:txBody>
      </p:sp>
      <p:sp>
        <p:nvSpPr>
          <p:cNvPr id="40" name="正方形/長方形 39">
            <a:extLst>
              <a:ext uri="{FF2B5EF4-FFF2-40B4-BE49-F238E27FC236}">
                <a16:creationId xmlns:a16="http://schemas.microsoft.com/office/drawing/2014/main" id="{7E8F9467-3FD1-B63F-9B7A-E891B502E31F}"/>
              </a:ext>
            </a:extLst>
          </p:cNvPr>
          <p:cNvSpPr/>
          <p:nvPr/>
        </p:nvSpPr>
        <p:spPr>
          <a:xfrm>
            <a:off x="2306739" y="4425985"/>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41" name="正方形/長方形 40">
            <a:extLst>
              <a:ext uri="{FF2B5EF4-FFF2-40B4-BE49-F238E27FC236}">
                <a16:creationId xmlns:a16="http://schemas.microsoft.com/office/drawing/2014/main" id="{51BA06C5-168A-7E55-D291-DB9D6953FB75}"/>
              </a:ext>
            </a:extLst>
          </p:cNvPr>
          <p:cNvSpPr/>
          <p:nvPr/>
        </p:nvSpPr>
        <p:spPr>
          <a:xfrm>
            <a:off x="6653090" y="441625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42" name="正方形/長方形 41">
            <a:extLst>
              <a:ext uri="{FF2B5EF4-FFF2-40B4-BE49-F238E27FC236}">
                <a16:creationId xmlns:a16="http://schemas.microsoft.com/office/drawing/2014/main" id="{AEE26030-93AD-9596-C983-156BD4934660}"/>
              </a:ext>
            </a:extLst>
          </p:cNvPr>
          <p:cNvSpPr/>
          <p:nvPr/>
        </p:nvSpPr>
        <p:spPr>
          <a:xfrm>
            <a:off x="5034493" y="4417805"/>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くに</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43" name="正方形/長方形 42">
            <a:extLst>
              <a:ext uri="{FF2B5EF4-FFF2-40B4-BE49-F238E27FC236}">
                <a16:creationId xmlns:a16="http://schemas.microsoft.com/office/drawing/2014/main" id="{A9E51D4F-5737-B8BF-15ED-9528EF6BFE99}"/>
              </a:ext>
            </a:extLst>
          </p:cNvPr>
          <p:cNvSpPr/>
          <p:nvPr/>
        </p:nvSpPr>
        <p:spPr>
          <a:xfrm>
            <a:off x="876895" y="5134884"/>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けんこうほけん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44" name="正方形/長方形 43">
            <a:extLst>
              <a:ext uri="{FF2B5EF4-FFF2-40B4-BE49-F238E27FC236}">
                <a16:creationId xmlns:a16="http://schemas.microsoft.com/office/drawing/2014/main" id="{E032E638-2194-D6F1-8C44-734D426335F2}"/>
              </a:ext>
            </a:extLst>
          </p:cNvPr>
          <p:cNvSpPr/>
          <p:nvPr/>
        </p:nvSpPr>
        <p:spPr>
          <a:xfrm>
            <a:off x="2704060" y="5121263"/>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ねんきん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45" name="正方形/長方形 44">
            <a:extLst>
              <a:ext uri="{FF2B5EF4-FFF2-40B4-BE49-F238E27FC236}">
                <a16:creationId xmlns:a16="http://schemas.microsoft.com/office/drawing/2014/main" id="{10C9FEAD-06F0-832B-3202-BF3E2BA2BC81}"/>
              </a:ext>
            </a:extLst>
          </p:cNvPr>
          <p:cNvSpPr/>
          <p:nvPr/>
        </p:nvSpPr>
        <p:spPr>
          <a:xfrm>
            <a:off x="1994008" y="5640598"/>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しゃかいほけん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46" name="正方形/長方形 45">
            <a:extLst>
              <a:ext uri="{FF2B5EF4-FFF2-40B4-BE49-F238E27FC236}">
                <a16:creationId xmlns:a16="http://schemas.microsoft.com/office/drawing/2014/main" id="{6724F03B-BCA0-ACC9-76C7-D6AFA4FD2E66}"/>
              </a:ext>
            </a:extLst>
          </p:cNvPr>
          <p:cNvSpPr/>
          <p:nvPr/>
        </p:nvSpPr>
        <p:spPr>
          <a:xfrm>
            <a:off x="5284432"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せいかつ</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7" name="正方形/長方形 46">
            <a:extLst>
              <a:ext uri="{FF2B5EF4-FFF2-40B4-BE49-F238E27FC236}">
                <a16:creationId xmlns:a16="http://schemas.microsoft.com/office/drawing/2014/main" id="{29824CDC-4604-A91E-4A8F-76F49EED1CD3}"/>
              </a:ext>
            </a:extLst>
          </p:cNvPr>
          <p:cNvSpPr/>
          <p:nvPr/>
        </p:nvSpPr>
        <p:spPr>
          <a:xfrm>
            <a:off x="6377996"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こま</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8" name="正方形/長方形 47">
            <a:extLst>
              <a:ext uri="{FF2B5EF4-FFF2-40B4-BE49-F238E27FC236}">
                <a16:creationId xmlns:a16="http://schemas.microsoft.com/office/drawing/2014/main" id="{B47A77F8-1717-C661-5CF2-21E30C3FB365}"/>
              </a:ext>
            </a:extLst>
          </p:cNvPr>
          <p:cNvSpPr/>
          <p:nvPr/>
        </p:nvSpPr>
        <p:spPr>
          <a:xfrm>
            <a:off x="8084738"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ひと</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9" name="正方形/長方形 48">
            <a:extLst>
              <a:ext uri="{FF2B5EF4-FFF2-40B4-BE49-F238E27FC236}">
                <a16:creationId xmlns:a16="http://schemas.microsoft.com/office/drawing/2014/main" id="{9944CA65-E8F2-0470-5204-6D97C5414920}"/>
              </a:ext>
            </a:extLst>
          </p:cNvPr>
          <p:cNvSpPr/>
          <p:nvPr/>
        </p:nvSpPr>
        <p:spPr>
          <a:xfrm>
            <a:off x="7064524" y="5555620"/>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しえん</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31" name="正方形/長方形 30"/>
          <p:cNvSpPr/>
          <p:nvPr/>
        </p:nvSpPr>
        <p:spPr>
          <a:xfrm>
            <a:off x="3576740" y="5787546"/>
            <a:ext cx="2337912" cy="712716"/>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6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社会保障制度</a:t>
            </a:r>
          </a:p>
        </p:txBody>
      </p:sp>
      <p:sp>
        <p:nvSpPr>
          <p:cNvPr id="50" name="正方形/長方形 49">
            <a:extLst>
              <a:ext uri="{FF2B5EF4-FFF2-40B4-BE49-F238E27FC236}">
                <a16:creationId xmlns:a16="http://schemas.microsoft.com/office/drawing/2014/main" id="{B6A83B75-3586-BFAC-9491-3A8E6DAA9862}"/>
              </a:ext>
            </a:extLst>
          </p:cNvPr>
          <p:cNvSpPr/>
          <p:nvPr/>
        </p:nvSpPr>
        <p:spPr>
          <a:xfrm>
            <a:off x="4040695" y="5735560"/>
            <a:ext cx="185084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ヒラギノ角ゴ ProN W6"/>
              </a:rPr>
              <a:t>しゃかいほしょうせいど</a:t>
            </a:r>
            <a:endParaRPr lang="en-US" altLang="ja-JP" sz="1100" b="1" dirty="0">
              <a:solidFill>
                <a:schemeClr val="bg1"/>
              </a:solidFill>
              <a:latin typeface="Meiryo UI" panose="020B0604030504040204" pitchFamily="50" charset="-128"/>
              <a:ea typeface="Meiryo UI" panose="020B0604030504040204" pitchFamily="50" charset="-128"/>
              <a:cs typeface="ヒラギノ角ゴ ProN W6"/>
            </a:endParaRPr>
          </a:p>
        </p:txBody>
      </p:sp>
      <p:sp>
        <p:nvSpPr>
          <p:cNvPr id="51" name="正方形/長方形 50">
            <a:extLst>
              <a:ext uri="{FF2B5EF4-FFF2-40B4-BE49-F238E27FC236}">
                <a16:creationId xmlns:a16="http://schemas.microsoft.com/office/drawing/2014/main" id="{9B368AF6-5778-0C21-BE8A-12ECAC708923}"/>
              </a:ext>
            </a:extLst>
          </p:cNvPr>
          <p:cNvSpPr/>
          <p:nvPr/>
        </p:nvSpPr>
        <p:spPr>
          <a:xfrm>
            <a:off x="1313435" y="4425985"/>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とも</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3398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98450" y="2571930"/>
            <a:ext cx="8547100" cy="1636410"/>
          </a:xfrm>
          <a:prstGeom prst="rect">
            <a:avLst/>
          </a:prstGeom>
          <a:noFill/>
        </p:spPr>
        <p:txBody>
          <a:bodyPr wrap="square" rtlCol="0">
            <a:spAutoFit/>
          </a:bodyPr>
          <a:lstStyle/>
          <a:p>
            <a:pPr algn="ctr">
              <a:lnSpc>
                <a:spcPct val="110000"/>
              </a:lnSpc>
            </a:pP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①</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a:t>
            </a:r>
          </a:p>
          <a:p>
            <a:pPr algn="ctr">
              <a:lnSpc>
                <a:spcPct val="110000"/>
              </a:lnSpc>
            </a:pP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の違いは・・・</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2C119EE-4B9D-4E6F-ADCC-28751F739FDA}"/>
              </a:ext>
            </a:extLst>
          </p:cNvPr>
          <p:cNvSpPr>
            <a:spLocks noGrp="1"/>
          </p:cNvSpPr>
          <p:nvPr>
            <p:ph type="sldNum" sz="quarter" idx="12"/>
          </p:nvPr>
        </p:nvSpPr>
        <p:spPr/>
        <p:txBody>
          <a:bodyPr/>
          <a:lstStyle/>
          <a:p>
            <a:fld id="{E1D7E502-7D6F-49F2-8D91-33EB17385912}" type="slidenum">
              <a:rPr lang="ja-JP" altLang="en-US" smtClean="0"/>
              <a:pPr/>
              <a:t>33</a:t>
            </a:fld>
            <a:endParaRPr lang="ja-JP" altLang="en-US" dirty="0"/>
          </a:p>
        </p:txBody>
      </p:sp>
      <p:sp>
        <p:nvSpPr>
          <p:cNvPr id="3" name="正方形/長方形 2">
            <a:extLst>
              <a:ext uri="{FF2B5EF4-FFF2-40B4-BE49-F238E27FC236}">
                <a16:creationId xmlns:a16="http://schemas.microsoft.com/office/drawing/2014/main" id="{BE5884B7-64D6-F47D-3419-6C4F93C256EE}"/>
              </a:ext>
            </a:extLst>
          </p:cNvPr>
          <p:cNvSpPr/>
          <p:nvPr/>
        </p:nvSpPr>
        <p:spPr bwMode="gray">
          <a:xfrm>
            <a:off x="2036023" y="2382254"/>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よちょきん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 name="正方形/長方形 3">
            <a:extLst>
              <a:ext uri="{FF2B5EF4-FFF2-40B4-BE49-F238E27FC236}">
                <a16:creationId xmlns:a16="http://schemas.microsoft.com/office/drawing/2014/main" id="{D2A11539-F8A5-0EF8-102A-7829F4919018}"/>
              </a:ext>
            </a:extLst>
          </p:cNvPr>
          <p:cNvSpPr/>
          <p:nvPr/>
        </p:nvSpPr>
        <p:spPr bwMode="gray">
          <a:xfrm>
            <a:off x="5291414" y="2381964"/>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みんかんほけん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7" name="正方形/長方形 6">
            <a:extLst>
              <a:ext uri="{FF2B5EF4-FFF2-40B4-BE49-F238E27FC236}">
                <a16:creationId xmlns:a16="http://schemas.microsoft.com/office/drawing/2014/main" id="{EFADBEEC-4A42-8768-85B0-A642AB14B4C7}"/>
              </a:ext>
            </a:extLst>
          </p:cNvPr>
          <p:cNvSpPr/>
          <p:nvPr/>
        </p:nvSpPr>
        <p:spPr bwMode="gray">
          <a:xfrm>
            <a:off x="4769203" y="3190080"/>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ちが</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3255179631"/>
      </p:ext>
    </p:extLst>
  </p:cSld>
  <p:clrMapOvr>
    <a:masterClrMapping/>
  </p:clrMapOvr>
  <mc:AlternateContent xmlns:mc="http://schemas.openxmlformats.org/markup-compatibility/2006" xmlns:p14="http://schemas.microsoft.com/office/powerpoint/2010/main">
    <mc:Choice Requires="p14">
      <p:transition spd="slow" p14:dur="2000" advTm="11307"/>
    </mc:Choice>
    <mc:Fallback xmlns="">
      <p:transition spd="slow" advTm="1130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072707">
              <a:off x="1486811" y="2841501"/>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80368" cy="929642"/>
            <a:chOff x="1428601" y="4493423"/>
            <a:chExt cx="178036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246298">
              <a:off x="1579997" y="4749409"/>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33260"/>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44" name="図 43">
            <a:extLst>
              <a:ext uri="{FF2B5EF4-FFF2-40B4-BE49-F238E27FC236}">
                <a16:creationId xmlns:a16="http://schemas.microsoft.com/office/drawing/2014/main" id="{17EFADF5-B37C-43B1-8002-D44AD07E24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8876" y="4956878"/>
            <a:ext cx="1421465" cy="985800"/>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10"/>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1"/>
          <a:stretch>
            <a:fillRect/>
          </a:stretch>
        </p:blipFill>
        <p:spPr>
          <a:xfrm>
            <a:off x="649451" y="5304317"/>
            <a:ext cx="1119742" cy="805469"/>
          </a:xfrm>
          <a:prstGeom prst="rect">
            <a:avLst/>
          </a:prstGeom>
        </p:spPr>
      </p:pic>
      <p:sp>
        <p:nvSpPr>
          <p:cNvPr id="17" name="スライド番号プレースホルダー 16"/>
          <p:cNvSpPr>
            <a:spLocks noGrp="1"/>
          </p:cNvSpPr>
          <p:nvPr>
            <p:ph type="sldNum" sz="quarter" idx="12"/>
          </p:nvPr>
        </p:nvSpPr>
        <p:spPr/>
        <p:txBody>
          <a:bodyPr/>
          <a:lstStyle/>
          <a:p>
            <a:fld id="{7B76553B-32E2-D644-9CD0-56FDA882EB90}" type="slidenum">
              <a:rPr kumimoji="1" lang="ja-JP" altLang="en-US" smtClean="0"/>
              <a:t>34</a:t>
            </a:fld>
            <a:endParaRPr kumimoji="1" lang="ja-JP" altLang="en-US"/>
          </a:p>
        </p:txBody>
      </p:sp>
      <p:sp>
        <p:nvSpPr>
          <p:cNvPr id="18" name="正方形/長方形 17">
            <a:extLst>
              <a:ext uri="{FF2B5EF4-FFF2-40B4-BE49-F238E27FC236}">
                <a16:creationId xmlns:a16="http://schemas.microsoft.com/office/drawing/2014/main" id="{6506441B-636E-BCE6-6D4D-F6AC1C73C566}"/>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A8B1698-42A7-5CFE-1759-290E3D1C06BC}"/>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367F817-9FA1-EAAB-B73A-791325B176D1}"/>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685D643-0DE2-B11C-E8F2-52CAE71B21E6}"/>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9BD7EE7-8332-9A6E-7EB2-564CC6393820}"/>
              </a:ext>
            </a:extLst>
          </p:cNvPr>
          <p:cNvSpPr/>
          <p:nvPr/>
        </p:nvSpPr>
        <p:spPr>
          <a:xfrm>
            <a:off x="70695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F32FA6E-5643-F64B-2B62-FA2DCFBC8269}"/>
              </a:ext>
            </a:extLst>
          </p:cNvPr>
          <p:cNvSpPr/>
          <p:nvPr/>
        </p:nvSpPr>
        <p:spPr>
          <a:xfrm>
            <a:off x="2640395"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4C8FC43C-90AA-A9AF-95D1-AA808EB4024F}"/>
              </a:ext>
            </a:extLst>
          </p:cNvPr>
          <p:cNvSpPr/>
          <p:nvPr/>
        </p:nvSpPr>
        <p:spPr>
          <a:xfrm>
            <a:off x="1720950" y="1029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DDF1E411-180F-E5A8-386B-506EF6BF0866}"/>
              </a:ext>
            </a:extLst>
          </p:cNvPr>
          <p:cNvSpPr/>
          <p:nvPr/>
        </p:nvSpPr>
        <p:spPr>
          <a:xfrm>
            <a:off x="5988150" y="103057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BA111FF5-AEE9-2BEF-E413-516300DB44E3}"/>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101C066-BCF5-7E81-7939-E6F34006CE8A}"/>
              </a:ext>
            </a:extLst>
          </p:cNvPr>
          <p:cNvSpPr/>
          <p:nvPr/>
        </p:nvSpPr>
        <p:spPr>
          <a:xfrm rot="1212742">
            <a:off x="6765970" y="2927641"/>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62ADB1CA-68BB-D0B0-B100-DBE54C935469}"/>
              </a:ext>
            </a:extLst>
          </p:cNvPr>
          <p:cNvSpPr/>
          <p:nvPr/>
        </p:nvSpPr>
        <p:spPr>
          <a:xfrm rot="20419839">
            <a:off x="6630992" y="43368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5ECA3B03-0E34-FBD7-EC49-A70F5287EC6D}"/>
              </a:ext>
            </a:extLst>
          </p:cNvPr>
          <p:cNvSpPr/>
          <p:nvPr/>
        </p:nvSpPr>
        <p:spPr>
          <a:xfrm rot="1280445">
            <a:off x="6210469" y="336134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sp>
        <p:nvSpPr>
          <p:cNvPr id="38" name="正方形/長方形 37">
            <a:extLst>
              <a:ext uri="{FF2B5EF4-FFF2-40B4-BE49-F238E27FC236}">
                <a16:creationId xmlns:a16="http://schemas.microsoft.com/office/drawing/2014/main" id="{1C21FABE-42F5-6E49-B747-AF535B6F85EC}"/>
              </a:ext>
            </a:extLst>
          </p:cNvPr>
          <p:cNvSpPr/>
          <p:nvPr/>
        </p:nvSpPr>
        <p:spPr>
          <a:xfrm rot="20476829">
            <a:off x="6473704" y="48888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4157CC6C-EE66-1641-6F22-8C2BCD7E82AF}"/>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DC57E96-46DD-4F79-01C0-C9E14F9DC8AB}"/>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5C95173F-604C-BC5E-2DDD-0B23E177F3F0}"/>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5" name="正方形/長方形 44">
            <a:extLst>
              <a:ext uri="{FF2B5EF4-FFF2-40B4-BE49-F238E27FC236}">
                <a16:creationId xmlns:a16="http://schemas.microsoft.com/office/drawing/2014/main" id="{A3125C3A-D69E-5E0A-9FAB-ED5FB4521753}"/>
              </a:ext>
            </a:extLst>
          </p:cNvPr>
          <p:cNvSpPr/>
          <p:nvPr/>
        </p:nvSpPr>
        <p:spPr>
          <a:xfrm>
            <a:off x="4309193" y="-573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ちがい</a:t>
            </a:r>
            <a:endParaRPr kumimoji="1" lang="ja-JP" altLang="en-US" sz="1400" dirty="0">
              <a:solidFill>
                <a:schemeClr val="bg1"/>
              </a:solidFill>
            </a:endParaRPr>
          </a:p>
        </p:txBody>
      </p:sp>
      <p:sp>
        <p:nvSpPr>
          <p:cNvPr id="46" name="テキスト ボックス 45">
            <a:extLst>
              <a:ext uri="{FF2B5EF4-FFF2-40B4-BE49-F238E27FC236}">
                <a16:creationId xmlns:a16="http://schemas.microsoft.com/office/drawing/2014/main" id="{8BD6DF61-694B-71CF-67DF-8FCDE302891E}"/>
              </a:ext>
            </a:extLst>
          </p:cNvPr>
          <p:cNvSpPr txBox="1"/>
          <p:nvPr/>
        </p:nvSpPr>
        <p:spPr>
          <a:xfrm>
            <a:off x="1794452" y="5550722"/>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47" name="テキスト ボックス 46">
            <a:extLst>
              <a:ext uri="{FF2B5EF4-FFF2-40B4-BE49-F238E27FC236}">
                <a16:creationId xmlns:a16="http://schemas.microsoft.com/office/drawing/2014/main" id="{4CA1196C-9B52-8E13-7582-DC3646F8731D}"/>
              </a:ext>
            </a:extLst>
          </p:cNvPr>
          <p:cNvSpPr txBox="1"/>
          <p:nvPr/>
        </p:nvSpPr>
        <p:spPr>
          <a:xfrm>
            <a:off x="6847214" y="5531625"/>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spTree>
    <p:extLst>
      <p:ext uri="{BB962C8B-B14F-4D97-AF65-F5344CB8AC3E}">
        <p14:creationId xmlns:p14="http://schemas.microsoft.com/office/powerpoint/2010/main" val="40955440"/>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35</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77519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572152"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376493" y="4837989"/>
            <a:ext cx="2874505" cy="1615682"/>
            <a:chOff x="5376493" y="4837989"/>
            <a:chExt cx="2874505" cy="1615682"/>
          </a:xfrm>
        </p:grpSpPr>
        <p:sp>
          <p:nvSpPr>
            <p:cNvPr id="18" name="テキスト ボックス 17"/>
            <p:cNvSpPr txBox="1"/>
            <p:nvPr/>
          </p:nvSpPr>
          <p:spPr>
            <a:xfrm>
              <a:off x="5376493" y="4966917"/>
              <a:ext cx="2874505" cy="1486754"/>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のリスク</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58BAD246-64B8-1510-857B-D9F982E6571E}"/>
              </a:ext>
            </a:extLst>
          </p:cNvPr>
          <p:cNvSpPr/>
          <p:nvPr/>
        </p:nvSpPr>
        <p:spPr>
          <a:xfrm>
            <a:off x="4309193" y="-573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ちがい</a:t>
            </a:r>
            <a:endParaRPr kumimoji="1" lang="ja-JP" altLang="en-US" sz="1400" dirty="0">
              <a:solidFill>
                <a:schemeClr val="bg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190966966"/>
              </p:ext>
            </p:extLst>
          </p:nvPr>
        </p:nvGraphicFramePr>
        <p:xfrm>
          <a:off x="1352806" y="763574"/>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966926797"/>
              </p:ext>
            </p:extLst>
          </p:nvPr>
        </p:nvGraphicFramePr>
        <p:xfrm>
          <a:off x="5121658" y="777044"/>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nvGraphicFramePr>
        <p:xfrm>
          <a:off x="100083" y="1676400"/>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06" y="1608083"/>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48" y="4524836"/>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0"/>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520350"/>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保険の種類によっては</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解約しても支払った保険料の</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全額が戻ってこない</a:t>
            </a:r>
            <a:r>
              <a:rPr lang="ja-JP" altLang="en-US" sz="2400" dirty="0">
                <a:latin typeface="Meiryo UI" panose="020B0604030504040204" pitchFamily="50" charset="-128"/>
                <a:ea typeface="Meiryo UI" panose="020B0604030504040204" pitchFamily="50" charset="-128"/>
                <a:cs typeface="ヒラギノ角ゴ Pro W6"/>
              </a:rPr>
              <a:t>。</a:t>
            </a:r>
            <a:endParaRPr lang="ja-JP" altLang="en-US" sz="2400" spc="-120" dirty="0">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1"/>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36</a:t>
            </a:fld>
            <a:endParaRPr lang="ja-JP" altLang="en-US" dirty="0"/>
          </a:p>
        </p:txBody>
      </p:sp>
      <p:sp>
        <p:nvSpPr>
          <p:cNvPr id="4" name="正方形/長方形 3">
            <a:extLst>
              <a:ext uri="{FF2B5EF4-FFF2-40B4-BE49-F238E27FC236}">
                <a16:creationId xmlns:a16="http://schemas.microsoft.com/office/drawing/2014/main" id="{F16B8ECA-8376-6F39-6620-72091E7280C1}"/>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57C12E56-242B-40E5-335F-108D394B5924}"/>
              </a:ext>
            </a:extLst>
          </p:cNvPr>
          <p:cNvSpPr/>
          <p:nvPr/>
        </p:nvSpPr>
        <p:spPr>
          <a:xfrm>
            <a:off x="2681706" y="-8157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61ED7D06-74AB-DFCF-B60A-7454593D785F}"/>
              </a:ext>
            </a:extLst>
          </p:cNvPr>
          <p:cNvSpPr/>
          <p:nvPr/>
        </p:nvSpPr>
        <p:spPr>
          <a:xfrm>
            <a:off x="4338590" y="-6009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CD9A70B8-1B90-017E-EC47-752ED04AA7B0}"/>
              </a:ext>
            </a:extLst>
          </p:cNvPr>
          <p:cNvSpPr/>
          <p:nvPr/>
        </p:nvSpPr>
        <p:spPr>
          <a:xfrm>
            <a:off x="2625875" y="68169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0" name="正方形/長方形 9">
            <a:extLst>
              <a:ext uri="{FF2B5EF4-FFF2-40B4-BE49-F238E27FC236}">
                <a16:creationId xmlns:a16="http://schemas.microsoft.com/office/drawing/2014/main" id="{6C1FD081-B003-5613-D0E7-91683B02890E}"/>
              </a:ext>
            </a:extLst>
          </p:cNvPr>
          <p:cNvSpPr/>
          <p:nvPr/>
        </p:nvSpPr>
        <p:spPr>
          <a:xfrm>
            <a:off x="6308702" y="69735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grpSp>
        <p:nvGrpSpPr>
          <p:cNvPr id="58" name="グループ化 57">
            <a:extLst>
              <a:ext uri="{FF2B5EF4-FFF2-40B4-BE49-F238E27FC236}">
                <a16:creationId xmlns:a16="http://schemas.microsoft.com/office/drawing/2014/main" id="{54BC6930-FDD4-744E-5100-E1932EFD4C3A}"/>
              </a:ext>
            </a:extLst>
          </p:cNvPr>
          <p:cNvGrpSpPr/>
          <p:nvPr/>
        </p:nvGrpSpPr>
        <p:grpSpPr>
          <a:xfrm>
            <a:off x="1158648" y="1481046"/>
            <a:ext cx="3802141" cy="2139609"/>
            <a:chOff x="1158648" y="1481046"/>
            <a:chExt cx="3802141" cy="2139609"/>
          </a:xfrm>
        </p:grpSpPr>
        <p:sp>
          <p:nvSpPr>
            <p:cNvPr id="11" name="正方形/長方形 10">
              <a:extLst>
                <a:ext uri="{FF2B5EF4-FFF2-40B4-BE49-F238E27FC236}">
                  <a16:creationId xmlns:a16="http://schemas.microsoft.com/office/drawing/2014/main" id="{47B6BCE5-6DFF-E9E2-D5DD-385C0A233D67}"/>
                </a:ext>
              </a:extLst>
            </p:cNvPr>
            <p:cNvSpPr/>
            <p:nvPr/>
          </p:nvSpPr>
          <p:spPr>
            <a:xfrm>
              <a:off x="1158648" y="14810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endParaRPr>
            </a:p>
          </p:txBody>
        </p:sp>
        <p:sp>
          <p:nvSpPr>
            <p:cNvPr id="16" name="正方形/長方形 15">
              <a:extLst>
                <a:ext uri="{FF2B5EF4-FFF2-40B4-BE49-F238E27FC236}">
                  <a16:creationId xmlns:a16="http://schemas.microsoft.com/office/drawing/2014/main" id="{98EB7B9C-1F37-FDAF-4077-F0A299ABFFD3}"/>
                </a:ext>
              </a:extLst>
            </p:cNvPr>
            <p:cNvSpPr/>
            <p:nvPr/>
          </p:nvSpPr>
          <p:spPr>
            <a:xfrm>
              <a:off x="2283241" y="14810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63067386-0241-DC8A-6B64-C4C25C7BCE8A}"/>
                </a:ext>
              </a:extLst>
            </p:cNvPr>
            <p:cNvSpPr/>
            <p:nvPr/>
          </p:nvSpPr>
          <p:spPr>
            <a:xfrm>
              <a:off x="3017063" y="14810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じゆう</a:t>
              </a:r>
              <a:endParaRPr kumimoji="1" lang="ja-JP" altLang="en-US" sz="1000" dirty="0">
                <a:solidFill>
                  <a:srgbClr val="FF0000"/>
                </a:solidFill>
              </a:endParaRPr>
            </a:p>
          </p:txBody>
        </p:sp>
        <p:sp>
          <p:nvSpPr>
            <p:cNvPr id="18" name="正方形/長方形 17">
              <a:extLst>
                <a:ext uri="{FF2B5EF4-FFF2-40B4-BE49-F238E27FC236}">
                  <a16:creationId xmlns:a16="http://schemas.microsoft.com/office/drawing/2014/main" id="{9DBD56CF-E008-E79F-4857-C3A142B5F5B7}"/>
                </a:ext>
              </a:extLst>
            </p:cNvPr>
            <p:cNvSpPr/>
            <p:nvPr/>
          </p:nvSpPr>
          <p:spPr>
            <a:xfrm>
              <a:off x="3712778" y="14810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つか</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2C7B5185-B06D-2BA2-3E1D-C2C42A42DE62}"/>
                </a:ext>
              </a:extLst>
            </p:cNvPr>
            <p:cNvSpPr/>
            <p:nvPr/>
          </p:nvSpPr>
          <p:spPr>
            <a:xfrm>
              <a:off x="1378320" y="236913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4C9CA9C2-8252-8FD8-374C-0C3A380C307B}"/>
                </a:ext>
              </a:extLst>
            </p:cNvPr>
            <p:cNvSpPr/>
            <p:nvPr/>
          </p:nvSpPr>
          <p:spPr>
            <a:xfrm>
              <a:off x="2449224" y="2369133"/>
              <a:ext cx="9609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D1C577F6-3EDC-85CC-4DEB-58DE89A9734B}"/>
                </a:ext>
              </a:extLst>
            </p:cNvPr>
            <p:cNvSpPr/>
            <p:nvPr/>
          </p:nvSpPr>
          <p:spPr>
            <a:xfrm>
              <a:off x="3105824" y="2369133"/>
              <a:ext cx="6447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9DCAEC0F-C742-FDFE-417C-C5C81C923A6C}"/>
                </a:ext>
              </a:extLst>
            </p:cNvPr>
            <p:cNvSpPr/>
            <p:nvPr/>
          </p:nvSpPr>
          <p:spPr>
            <a:xfrm>
              <a:off x="3566901" y="236913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4A55A76B-973D-DDFB-C853-B151B3D1ACAD}"/>
                </a:ext>
              </a:extLst>
            </p:cNvPr>
            <p:cNvSpPr/>
            <p:nvPr/>
          </p:nvSpPr>
          <p:spPr>
            <a:xfrm>
              <a:off x="2099719" y="28101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じゆう</a:t>
              </a:r>
              <a:endParaRPr kumimoji="1" lang="ja-JP" altLang="en-US" sz="1000" dirty="0">
                <a:solidFill>
                  <a:srgbClr val="FF0000"/>
                </a:solidFill>
              </a:endParaRPr>
            </a:p>
          </p:txBody>
        </p:sp>
        <p:sp>
          <p:nvSpPr>
            <p:cNvPr id="25" name="正方形/長方形 24">
              <a:extLst>
                <a:ext uri="{FF2B5EF4-FFF2-40B4-BE49-F238E27FC236}">
                  <a16:creationId xmlns:a16="http://schemas.microsoft.com/office/drawing/2014/main" id="{33799097-91BF-230E-FAE4-A1FD1CDDC794}"/>
                </a:ext>
              </a:extLst>
            </p:cNvPr>
            <p:cNvSpPr/>
            <p:nvPr/>
          </p:nvSpPr>
          <p:spPr>
            <a:xfrm>
              <a:off x="1312548" y="325889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あず</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B6DB05C1-7384-7194-18C6-1BB0163A034B}"/>
                </a:ext>
              </a:extLst>
            </p:cNvPr>
            <p:cNvSpPr/>
            <p:nvPr/>
          </p:nvSpPr>
          <p:spPr>
            <a:xfrm>
              <a:off x="2189038" y="325889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C7C65369-DCF4-530A-C3A3-F16041DDEDDC}"/>
                </a:ext>
              </a:extLst>
            </p:cNvPr>
            <p:cNvSpPr/>
            <p:nvPr/>
          </p:nvSpPr>
          <p:spPr>
            <a:xfrm>
              <a:off x="2893785" y="325889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5330FCA8-FFEE-AF5C-63F0-855FED9404F9}"/>
                </a:ext>
              </a:extLst>
            </p:cNvPr>
            <p:cNvSpPr/>
            <p:nvPr/>
          </p:nvSpPr>
          <p:spPr>
            <a:xfrm>
              <a:off x="3739701" y="325889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りし</a:t>
              </a:r>
              <a:endParaRPr kumimoji="1" lang="ja-JP" altLang="en-US" sz="1000" dirty="0">
                <a:solidFill>
                  <a:schemeClr val="tx1"/>
                </a:solidFill>
              </a:endParaRPr>
            </a:p>
          </p:txBody>
        </p:sp>
      </p:grpSp>
      <p:grpSp>
        <p:nvGrpSpPr>
          <p:cNvPr id="59" name="グループ化 58">
            <a:extLst>
              <a:ext uri="{FF2B5EF4-FFF2-40B4-BE49-F238E27FC236}">
                <a16:creationId xmlns:a16="http://schemas.microsoft.com/office/drawing/2014/main" id="{8D2539AC-896A-50D1-4D0A-8C20110BE5D8}"/>
              </a:ext>
            </a:extLst>
          </p:cNvPr>
          <p:cNvGrpSpPr/>
          <p:nvPr/>
        </p:nvGrpSpPr>
        <p:grpSpPr>
          <a:xfrm>
            <a:off x="1174713" y="4376250"/>
            <a:ext cx="3818860" cy="1272381"/>
            <a:chOff x="1174713" y="4376250"/>
            <a:chExt cx="3818860" cy="1272381"/>
          </a:xfrm>
        </p:grpSpPr>
        <p:sp>
          <p:nvSpPr>
            <p:cNvPr id="29" name="正方形/長方形 28">
              <a:extLst>
                <a:ext uri="{FF2B5EF4-FFF2-40B4-BE49-F238E27FC236}">
                  <a16:creationId xmlns:a16="http://schemas.microsoft.com/office/drawing/2014/main" id="{93A4264B-59AA-16EC-5018-76CFCA476156}"/>
                </a:ext>
              </a:extLst>
            </p:cNvPr>
            <p:cNvSpPr/>
            <p:nvPr/>
          </p:nvSpPr>
          <p:spPr>
            <a:xfrm>
              <a:off x="1396831" y="437625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30" name="正方形/長方形 29">
              <a:extLst>
                <a:ext uri="{FF2B5EF4-FFF2-40B4-BE49-F238E27FC236}">
                  <a16:creationId xmlns:a16="http://schemas.microsoft.com/office/drawing/2014/main" id="{6A3E91D1-02F2-36A0-172B-4E1BCFA47DF5}"/>
                </a:ext>
              </a:extLst>
            </p:cNvPr>
            <p:cNvSpPr/>
            <p:nvPr/>
          </p:nvSpPr>
          <p:spPr>
            <a:xfrm>
              <a:off x="2439297" y="438388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B45233F9-67CC-4265-83F0-0CEC7A35086F}"/>
                </a:ext>
              </a:extLst>
            </p:cNvPr>
            <p:cNvSpPr/>
            <p:nvPr/>
          </p:nvSpPr>
          <p:spPr>
            <a:xfrm>
              <a:off x="2248225" y="437625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33" name="正方形/長方形 32">
              <a:extLst>
                <a:ext uri="{FF2B5EF4-FFF2-40B4-BE49-F238E27FC236}">
                  <a16:creationId xmlns:a16="http://schemas.microsoft.com/office/drawing/2014/main" id="{10F65649-7DBD-65C3-3BA9-EC78F952BBD0}"/>
                </a:ext>
              </a:extLst>
            </p:cNvPr>
            <p:cNvSpPr/>
            <p:nvPr/>
          </p:nvSpPr>
          <p:spPr>
            <a:xfrm>
              <a:off x="3442777" y="437625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000" dirty="0">
                <a:solidFill>
                  <a:schemeClr val="tx1"/>
                </a:solidFill>
              </a:endParaRPr>
            </a:p>
          </p:txBody>
        </p:sp>
        <p:sp>
          <p:nvSpPr>
            <p:cNvPr id="34" name="正方形/長方形 33">
              <a:extLst>
                <a:ext uri="{FF2B5EF4-FFF2-40B4-BE49-F238E27FC236}">
                  <a16:creationId xmlns:a16="http://schemas.microsoft.com/office/drawing/2014/main" id="{02A3003B-FB73-B0FB-10D5-847924F7F4A6}"/>
                </a:ext>
              </a:extLst>
            </p:cNvPr>
            <p:cNvSpPr/>
            <p:nvPr/>
          </p:nvSpPr>
          <p:spPr>
            <a:xfrm>
              <a:off x="1529813" y="481708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0C9ADDB4-86D9-C06D-9A46-66A3CD0724ED}"/>
                </a:ext>
              </a:extLst>
            </p:cNvPr>
            <p:cNvSpPr/>
            <p:nvPr/>
          </p:nvSpPr>
          <p:spPr>
            <a:xfrm>
              <a:off x="2655204" y="482471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36" name="正方形/長方形 35">
              <a:extLst>
                <a:ext uri="{FF2B5EF4-FFF2-40B4-BE49-F238E27FC236}">
                  <a16:creationId xmlns:a16="http://schemas.microsoft.com/office/drawing/2014/main" id="{86E6B8A0-8052-B197-67C2-842B6652DE0B}"/>
                </a:ext>
              </a:extLst>
            </p:cNvPr>
            <p:cNvSpPr/>
            <p:nvPr/>
          </p:nvSpPr>
          <p:spPr>
            <a:xfrm>
              <a:off x="3728046" y="481708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ひつよう</a:t>
              </a:r>
              <a:endParaRPr kumimoji="1" lang="ja-JP" altLang="en-US" sz="1000" dirty="0">
                <a:solidFill>
                  <a:srgbClr val="FF0000"/>
                </a:solidFill>
              </a:endParaRPr>
            </a:p>
          </p:txBody>
        </p:sp>
        <p:sp>
          <p:nvSpPr>
            <p:cNvPr id="37" name="正方形/長方形 36">
              <a:extLst>
                <a:ext uri="{FF2B5EF4-FFF2-40B4-BE49-F238E27FC236}">
                  <a16:creationId xmlns:a16="http://schemas.microsoft.com/office/drawing/2014/main" id="{CC116542-2F6A-51D8-C9A4-1834B07EA744}"/>
                </a:ext>
              </a:extLst>
            </p:cNvPr>
            <p:cNvSpPr/>
            <p:nvPr/>
          </p:nvSpPr>
          <p:spPr>
            <a:xfrm>
              <a:off x="1174713" y="528686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きんがく</a:t>
              </a:r>
              <a:endParaRPr kumimoji="1" lang="ja-JP" altLang="en-US" sz="1000" dirty="0">
                <a:solidFill>
                  <a:srgbClr val="FF0000"/>
                </a:solidFill>
              </a:endParaRPr>
            </a:p>
          </p:txBody>
        </p:sp>
        <p:sp>
          <p:nvSpPr>
            <p:cNvPr id="38" name="正方形/長方形 37">
              <a:extLst>
                <a:ext uri="{FF2B5EF4-FFF2-40B4-BE49-F238E27FC236}">
                  <a16:creationId xmlns:a16="http://schemas.microsoft.com/office/drawing/2014/main" id="{67DB8B2D-20A6-247E-5001-B2FEC603818C}"/>
                </a:ext>
              </a:extLst>
            </p:cNvPr>
            <p:cNvSpPr/>
            <p:nvPr/>
          </p:nvSpPr>
          <p:spPr>
            <a:xfrm>
              <a:off x="1838680" y="528686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た</a:t>
              </a:r>
              <a:endParaRPr kumimoji="1" lang="ja-JP" altLang="en-US" sz="1000" dirty="0">
                <a:solidFill>
                  <a:srgbClr val="FF0000"/>
                </a:solidFill>
              </a:endParaRPr>
            </a:p>
          </p:txBody>
        </p:sp>
        <p:sp>
          <p:nvSpPr>
            <p:cNvPr id="39" name="正方形/長方形 38">
              <a:extLst>
                <a:ext uri="{FF2B5EF4-FFF2-40B4-BE49-F238E27FC236}">
                  <a16:creationId xmlns:a16="http://schemas.microsoft.com/office/drawing/2014/main" id="{0CA7F2EB-0B00-3DFA-4254-40FD570EA25F}"/>
                </a:ext>
              </a:extLst>
            </p:cNvPr>
            <p:cNvSpPr/>
            <p:nvPr/>
          </p:nvSpPr>
          <p:spPr>
            <a:xfrm>
              <a:off x="3772485" y="528686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かぎ</a:t>
              </a:r>
              <a:endParaRPr kumimoji="1" lang="ja-JP" altLang="en-US" sz="1000" dirty="0">
                <a:solidFill>
                  <a:srgbClr val="FF0000"/>
                </a:solidFill>
              </a:endParaRPr>
            </a:p>
          </p:txBody>
        </p:sp>
      </p:grpSp>
      <p:grpSp>
        <p:nvGrpSpPr>
          <p:cNvPr id="62" name="グループ化 61">
            <a:extLst>
              <a:ext uri="{FF2B5EF4-FFF2-40B4-BE49-F238E27FC236}">
                <a16:creationId xmlns:a16="http://schemas.microsoft.com/office/drawing/2014/main" id="{2D65FBDD-4AAD-650E-865A-AB77C12C995C}"/>
              </a:ext>
            </a:extLst>
          </p:cNvPr>
          <p:cNvGrpSpPr/>
          <p:nvPr/>
        </p:nvGrpSpPr>
        <p:grpSpPr>
          <a:xfrm>
            <a:off x="4877085" y="1742715"/>
            <a:ext cx="4645105" cy="1725827"/>
            <a:chOff x="4877085" y="1742715"/>
            <a:chExt cx="4645105" cy="1725827"/>
          </a:xfrm>
        </p:grpSpPr>
        <p:sp>
          <p:nvSpPr>
            <p:cNvPr id="42" name="正方形/長方形 41">
              <a:extLst>
                <a:ext uri="{FF2B5EF4-FFF2-40B4-BE49-F238E27FC236}">
                  <a16:creationId xmlns:a16="http://schemas.microsoft.com/office/drawing/2014/main" id="{9433FAD9-B6EA-9949-6C8D-AA4152AD0093}"/>
                </a:ext>
              </a:extLst>
            </p:cNvPr>
            <p:cNvSpPr/>
            <p:nvPr/>
          </p:nvSpPr>
          <p:spPr>
            <a:xfrm>
              <a:off x="4877085" y="221640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000" dirty="0">
                <a:solidFill>
                  <a:schemeClr val="tx1"/>
                </a:solidFill>
              </a:endParaRPr>
            </a:p>
          </p:txBody>
        </p:sp>
        <p:grpSp>
          <p:nvGrpSpPr>
            <p:cNvPr id="61" name="グループ化 60">
              <a:extLst>
                <a:ext uri="{FF2B5EF4-FFF2-40B4-BE49-F238E27FC236}">
                  <a16:creationId xmlns:a16="http://schemas.microsoft.com/office/drawing/2014/main" id="{7A5704B8-3A83-B9F8-43FF-211387C43472}"/>
                </a:ext>
              </a:extLst>
            </p:cNvPr>
            <p:cNvGrpSpPr/>
            <p:nvPr/>
          </p:nvGrpSpPr>
          <p:grpSpPr>
            <a:xfrm>
              <a:off x="5096187" y="1742715"/>
              <a:ext cx="4426003" cy="1725827"/>
              <a:chOff x="5096187" y="1742715"/>
              <a:chExt cx="4426003" cy="1725827"/>
            </a:xfrm>
          </p:grpSpPr>
          <p:sp>
            <p:nvSpPr>
              <p:cNvPr id="40" name="正方形/長方形 39">
                <a:extLst>
                  <a:ext uri="{FF2B5EF4-FFF2-40B4-BE49-F238E27FC236}">
                    <a16:creationId xmlns:a16="http://schemas.microsoft.com/office/drawing/2014/main" id="{4F6DD2BE-8E52-6297-88AE-6329EDC0A1DD}"/>
                  </a:ext>
                </a:extLst>
              </p:cNvPr>
              <p:cNvSpPr/>
              <p:nvPr/>
            </p:nvSpPr>
            <p:spPr>
              <a:xfrm>
                <a:off x="5257419" y="175518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41" name="正方形/長方形 40">
                <a:extLst>
                  <a:ext uri="{FF2B5EF4-FFF2-40B4-BE49-F238E27FC236}">
                    <a16:creationId xmlns:a16="http://schemas.microsoft.com/office/drawing/2014/main" id="{0C7A7184-E4E6-9510-1796-825A151037D4}"/>
                  </a:ext>
                </a:extLst>
              </p:cNvPr>
              <p:cNvSpPr/>
              <p:nvPr/>
            </p:nvSpPr>
            <p:spPr>
              <a:xfrm>
                <a:off x="7074302" y="17427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43" name="正方形/長方形 42">
                <a:extLst>
                  <a:ext uri="{FF2B5EF4-FFF2-40B4-BE49-F238E27FC236}">
                    <a16:creationId xmlns:a16="http://schemas.microsoft.com/office/drawing/2014/main" id="{03E33453-D1D6-34CB-AB2A-B1414870D82F}"/>
                  </a:ext>
                </a:extLst>
              </p:cNvPr>
              <p:cNvSpPr/>
              <p:nvPr/>
            </p:nvSpPr>
            <p:spPr>
              <a:xfrm>
                <a:off x="6424466" y="222485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1486632A-07F1-520B-8FB8-07E69A17E20C}"/>
                  </a:ext>
                </a:extLst>
              </p:cNvPr>
              <p:cNvSpPr/>
              <p:nvPr/>
            </p:nvSpPr>
            <p:spPr>
              <a:xfrm>
                <a:off x="7500148" y="222211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45" name="正方形/長方形 44">
                <a:extLst>
                  <a:ext uri="{FF2B5EF4-FFF2-40B4-BE49-F238E27FC236}">
                    <a16:creationId xmlns:a16="http://schemas.microsoft.com/office/drawing/2014/main" id="{8779AFEA-5815-1EA7-5522-8F0745684FC6}"/>
                  </a:ext>
                </a:extLst>
              </p:cNvPr>
              <p:cNvSpPr/>
              <p:nvPr/>
            </p:nvSpPr>
            <p:spPr>
              <a:xfrm>
                <a:off x="6126844" y="268306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き</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2E94FDE-8A40-8E2B-06FE-41A47A05F294}"/>
                  </a:ext>
                </a:extLst>
              </p:cNvPr>
              <p:cNvSpPr/>
              <p:nvPr/>
            </p:nvSpPr>
            <p:spPr>
              <a:xfrm>
                <a:off x="7617674" y="268306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きんがく</a:t>
                </a:r>
                <a:endParaRPr kumimoji="1" lang="ja-JP" altLang="en-US" sz="1000" dirty="0">
                  <a:solidFill>
                    <a:srgbClr val="FF0000"/>
                  </a:solidFill>
                </a:endParaRPr>
              </a:p>
            </p:txBody>
          </p:sp>
          <p:sp>
            <p:nvSpPr>
              <p:cNvPr id="47" name="正方形/長方形 46">
                <a:extLst>
                  <a:ext uri="{FF2B5EF4-FFF2-40B4-BE49-F238E27FC236}">
                    <a16:creationId xmlns:a16="http://schemas.microsoft.com/office/drawing/2014/main" id="{DA183C39-A27D-A141-8EE3-2860E3CF5302}"/>
                  </a:ext>
                </a:extLst>
              </p:cNvPr>
              <p:cNvSpPr/>
              <p:nvPr/>
            </p:nvSpPr>
            <p:spPr>
              <a:xfrm>
                <a:off x="8301102" y="268306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6DA70970-613F-C294-F4CD-AF994A178BC9}"/>
                  </a:ext>
                </a:extLst>
              </p:cNvPr>
              <p:cNvSpPr/>
              <p:nvPr/>
            </p:nvSpPr>
            <p:spPr>
              <a:xfrm>
                <a:off x="5096187" y="31067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1000" dirty="0">
                  <a:solidFill>
                    <a:schemeClr val="tx1"/>
                  </a:solidFill>
                </a:endParaRPr>
              </a:p>
            </p:txBody>
          </p:sp>
        </p:grpSp>
      </p:grpSp>
      <p:sp>
        <p:nvSpPr>
          <p:cNvPr id="49" name="正方形/長方形 48">
            <a:extLst>
              <a:ext uri="{FF2B5EF4-FFF2-40B4-BE49-F238E27FC236}">
                <a16:creationId xmlns:a16="http://schemas.microsoft.com/office/drawing/2014/main" id="{C29CA263-585B-CC84-6844-6E71AA1AB24E}"/>
              </a:ext>
            </a:extLst>
          </p:cNvPr>
          <p:cNvSpPr/>
          <p:nvPr/>
        </p:nvSpPr>
        <p:spPr>
          <a:xfrm>
            <a:off x="5286917" y="43773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ほけん</a:t>
            </a:r>
            <a:endParaRPr kumimoji="1" lang="ja-JP" altLang="en-US" sz="1000" dirty="0">
              <a:solidFill>
                <a:srgbClr val="FF0000"/>
              </a:solidFill>
            </a:endParaRPr>
          </a:p>
        </p:txBody>
      </p:sp>
      <p:sp>
        <p:nvSpPr>
          <p:cNvPr id="50" name="正方形/長方形 49">
            <a:extLst>
              <a:ext uri="{FF2B5EF4-FFF2-40B4-BE49-F238E27FC236}">
                <a16:creationId xmlns:a16="http://schemas.microsoft.com/office/drawing/2014/main" id="{94465E33-11CD-95F9-1E9F-CE1A2C3066EE}"/>
              </a:ext>
            </a:extLst>
          </p:cNvPr>
          <p:cNvSpPr/>
          <p:nvPr/>
        </p:nvSpPr>
        <p:spPr>
          <a:xfrm>
            <a:off x="6291493" y="43773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しゅるい</a:t>
            </a:r>
            <a:endParaRPr kumimoji="1" lang="ja-JP" altLang="en-US" sz="1000" dirty="0">
              <a:solidFill>
                <a:srgbClr val="FF0000"/>
              </a:solidFill>
            </a:endParaRPr>
          </a:p>
        </p:txBody>
      </p:sp>
      <p:sp>
        <p:nvSpPr>
          <p:cNvPr id="52" name="正方形/長方形 51">
            <a:extLst>
              <a:ext uri="{FF2B5EF4-FFF2-40B4-BE49-F238E27FC236}">
                <a16:creationId xmlns:a16="http://schemas.microsoft.com/office/drawing/2014/main" id="{0A772299-A1B7-0E2B-BC4D-424B3B41AE12}"/>
              </a:ext>
            </a:extLst>
          </p:cNvPr>
          <p:cNvSpPr/>
          <p:nvPr/>
        </p:nvSpPr>
        <p:spPr>
          <a:xfrm>
            <a:off x="5121658" y="5275034"/>
            <a:ext cx="6646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もど</a:t>
            </a:r>
            <a:endParaRPr kumimoji="1" lang="ja-JP" altLang="en-US" sz="1000" dirty="0">
              <a:solidFill>
                <a:srgbClr val="FF0000"/>
              </a:solidFill>
            </a:endParaRPr>
          </a:p>
        </p:txBody>
      </p:sp>
      <p:sp>
        <p:nvSpPr>
          <p:cNvPr id="53" name="正方形/長方形 52">
            <a:extLst>
              <a:ext uri="{FF2B5EF4-FFF2-40B4-BE49-F238E27FC236}">
                <a16:creationId xmlns:a16="http://schemas.microsoft.com/office/drawing/2014/main" id="{6B0D4C33-974B-B227-5DBD-511D480AC57F}"/>
              </a:ext>
            </a:extLst>
          </p:cNvPr>
          <p:cNvSpPr/>
          <p:nvPr/>
        </p:nvSpPr>
        <p:spPr>
          <a:xfrm>
            <a:off x="5664907" y="484011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sp>
        <p:nvSpPr>
          <p:cNvPr id="54" name="正方形/長方形 53">
            <a:extLst>
              <a:ext uri="{FF2B5EF4-FFF2-40B4-BE49-F238E27FC236}">
                <a16:creationId xmlns:a16="http://schemas.microsoft.com/office/drawing/2014/main" id="{2853CEBF-4C18-39D3-B99A-29168BA870E2}"/>
              </a:ext>
            </a:extLst>
          </p:cNvPr>
          <p:cNvSpPr/>
          <p:nvPr/>
        </p:nvSpPr>
        <p:spPr>
          <a:xfrm>
            <a:off x="7955895" y="43773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かいやく</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6D98CD37-FE62-0531-6851-BA4F24F66AFA}"/>
              </a:ext>
            </a:extLst>
          </p:cNvPr>
          <p:cNvSpPr/>
          <p:nvPr/>
        </p:nvSpPr>
        <p:spPr>
          <a:xfrm>
            <a:off x="6879465" y="484011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56" name="正方形/長方形 55">
            <a:extLst>
              <a:ext uri="{FF2B5EF4-FFF2-40B4-BE49-F238E27FC236}">
                <a16:creationId xmlns:a16="http://schemas.microsoft.com/office/drawing/2014/main" id="{95CD526C-94EA-9813-7978-3B3704333C12}"/>
              </a:ext>
            </a:extLst>
          </p:cNvPr>
          <p:cNvSpPr/>
          <p:nvPr/>
        </p:nvSpPr>
        <p:spPr>
          <a:xfrm>
            <a:off x="7836511" y="484011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ぜんがく</a:t>
            </a:r>
            <a:endParaRPr kumimoji="1" lang="ja-JP" altLang="en-US" sz="1000" dirty="0">
              <a:solidFill>
                <a:srgbClr val="FF0000"/>
              </a:solidFill>
            </a:endParaRPr>
          </a:p>
        </p:txBody>
      </p:sp>
    </p:spTree>
    <p:custDataLst>
      <p:tags r:id="rId1"/>
    </p:custDataLst>
    <p:extLst>
      <p:ext uri="{BB962C8B-B14F-4D97-AF65-F5344CB8AC3E}">
        <p14:creationId xmlns:p14="http://schemas.microsoft.com/office/powerpoint/2010/main" val="296394412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49" grpId="0"/>
      <p:bldP spid="50" grpId="0"/>
      <p:bldP spid="52" grpId="0"/>
      <p:bldP spid="53" grpId="0"/>
      <p:bldP spid="54" grpId="0"/>
      <p:bldP spid="55"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②</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保険のしくみ</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E028D4CC-6BA7-43A0-93AC-987BBA8BF714}"/>
              </a:ext>
            </a:extLst>
          </p:cNvPr>
          <p:cNvSpPr>
            <a:spLocks noGrp="1"/>
          </p:cNvSpPr>
          <p:nvPr>
            <p:ph type="sldNum" sz="quarter" idx="12"/>
          </p:nvPr>
        </p:nvSpPr>
        <p:spPr/>
        <p:txBody>
          <a:bodyPr/>
          <a:lstStyle/>
          <a:p>
            <a:fld id="{E1D7E502-7D6F-49F2-8D91-33EB17385912}" type="slidenum">
              <a:rPr lang="ja-JP" altLang="en-US" smtClean="0"/>
              <a:pPr/>
              <a:t>37</a:t>
            </a:fld>
            <a:endParaRPr lang="ja-JP" altLang="en-US" dirty="0"/>
          </a:p>
        </p:txBody>
      </p:sp>
      <p:sp>
        <p:nvSpPr>
          <p:cNvPr id="3" name="正方形/長方形 2">
            <a:extLst>
              <a:ext uri="{FF2B5EF4-FFF2-40B4-BE49-F238E27FC236}">
                <a16:creationId xmlns:a16="http://schemas.microsoft.com/office/drawing/2014/main" id="{B64386C1-17F3-E98B-0A13-FD4A63E01F78}"/>
              </a:ext>
            </a:extLst>
          </p:cNvPr>
          <p:cNvSpPr/>
          <p:nvPr/>
        </p:nvSpPr>
        <p:spPr bwMode="gray">
          <a:xfrm>
            <a:off x="3078887" y="2722857"/>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247205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38</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8" name="正方形/長方形 7">
            <a:extLst>
              <a:ext uri="{FF2B5EF4-FFF2-40B4-BE49-F238E27FC236}">
                <a16:creationId xmlns:a16="http://schemas.microsoft.com/office/drawing/2014/main" id="{E52E1E52-ECCA-3602-3742-5E8645BD762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E853A985-2DA8-60D4-C574-C526CFD3C76B}"/>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547585-7E86-114E-802D-870C244C00C6}"/>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47F9999E-81D1-83DD-F725-2910CE8DA889}"/>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83082314-1BB8-6064-163B-C67BC815676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1BB8633-F8E1-7AD1-4058-793247774E9A}"/>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4BA2876-1AE2-9713-B36A-1A72FA194251}"/>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64CBF58E-EA24-A1B9-45EE-C59678600A00}"/>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2F61FE97-4B20-E5C9-0A0B-5D39AF7882B6}"/>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A3FB384C-E774-1640-9F06-CC57AC0B92AE}"/>
              </a:ext>
            </a:extLst>
          </p:cNvPr>
          <p:cNvSpPr/>
          <p:nvPr/>
        </p:nvSpPr>
        <p:spPr>
          <a:xfrm>
            <a:off x="5502596" y="48766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F0FDF94D-C9CF-1ED0-2318-E96617AED595}"/>
              </a:ext>
            </a:extLst>
          </p:cNvPr>
          <p:cNvSpPr/>
          <p:nvPr/>
        </p:nvSpPr>
        <p:spPr>
          <a:xfrm>
            <a:off x="5899852" y="5446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いち</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EE04B618-3A50-25DF-2CF6-8C73A7DEB307}"/>
              </a:ext>
            </a:extLst>
          </p:cNvPr>
          <p:cNvSpPr/>
          <p:nvPr/>
        </p:nvSpPr>
        <p:spPr>
          <a:xfrm>
            <a:off x="5356880" y="156160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9" grpId="0"/>
      <p:bldP spid="17" grpId="0"/>
      <p:bldP spid="18" grpId="0"/>
      <p:bldP spid="19" grpId="0"/>
      <p:bldP spid="20" grpId="0"/>
      <p:bldP spid="21" grpId="0"/>
      <p:bldP spid="23" grpId="0"/>
      <p:bldP spid="24" grpId="0"/>
      <p:bldP spid="26" grpId="0"/>
      <p:bldP spid="36"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39</a:t>
            </a:fld>
            <a:endParaRPr lang="ja-JP" altLang="en-US" dirty="0"/>
          </a:p>
        </p:txBody>
      </p:sp>
      <p:sp>
        <p:nvSpPr>
          <p:cNvPr id="3" name="正方形/長方形 2">
            <a:extLst>
              <a:ext uri="{FF2B5EF4-FFF2-40B4-BE49-F238E27FC236}">
                <a16:creationId xmlns:a16="http://schemas.microsoft.com/office/drawing/2014/main" id="{9CB5F7DC-D1CC-E558-41BF-91A80600ACB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C8BA1596-BAB7-DCBD-471F-E224BA2E9220}"/>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D951B909-1E0E-6EC4-D351-8101C6F1268F}"/>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366D8D7C-077F-3763-AA14-3C782236F9FC}"/>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9386C0D3-F34B-64AC-4BFA-5A57A5C2F217}"/>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99D31E05-CA2E-23F3-6F73-3DF873D0C0D4}"/>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9BACEDD-6E46-D1B3-6EC7-EFEC169A5471}"/>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F2FEC503-E3C3-A8E0-E816-3C710A930CDE}"/>
              </a:ext>
            </a:extLst>
          </p:cNvPr>
          <p:cNvSpPr/>
          <p:nvPr/>
        </p:nvSpPr>
        <p:spPr>
          <a:xfrm>
            <a:off x="6276352" y="1566267"/>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7B5610FE-F54E-7B77-BA7C-13CD3C65F0AD}"/>
              </a:ext>
            </a:extLst>
          </p:cNvPr>
          <p:cNvSpPr/>
          <p:nvPr/>
        </p:nvSpPr>
        <p:spPr>
          <a:xfrm>
            <a:off x="1467476" y="5949669"/>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9DEC582A-2C53-2752-BC58-BAB5C04BE581}"/>
              </a:ext>
            </a:extLst>
          </p:cNvPr>
          <p:cNvSpPr/>
          <p:nvPr/>
        </p:nvSpPr>
        <p:spPr>
          <a:xfrm>
            <a:off x="1022651" y="48986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sp>
        <p:nvSpPr>
          <p:cNvPr id="24" name="正方形/長方形 23">
            <a:extLst>
              <a:ext uri="{FF2B5EF4-FFF2-40B4-BE49-F238E27FC236}">
                <a16:creationId xmlns:a16="http://schemas.microsoft.com/office/drawing/2014/main" id="{3281EF2B-E898-BC71-391B-EB922F604DA5}"/>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67F0BF69-BD6B-87DE-0B60-63A8D296069E}"/>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E06129CF-CAA2-595D-D862-1B538D3E5CCA}"/>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BFF2F5B1-AAAD-5C6E-63EC-B996F6B41B19}"/>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8B72A04-95C8-643D-5EBE-4DCD6439914D}"/>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67A667F5-0DAF-028F-549F-3F4065372D40}"/>
              </a:ext>
            </a:extLst>
          </p:cNvPr>
          <p:cNvSpPr/>
          <p:nvPr/>
        </p:nvSpPr>
        <p:spPr>
          <a:xfrm>
            <a:off x="7895217" y="2047688"/>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33" name="正方形/長方形 32">
            <a:extLst>
              <a:ext uri="{FF2B5EF4-FFF2-40B4-BE49-F238E27FC236}">
                <a16:creationId xmlns:a16="http://schemas.microsoft.com/office/drawing/2014/main" id="{8D95AB82-9350-1874-BC31-DC75D784F9D9}"/>
              </a:ext>
            </a:extLst>
          </p:cNvPr>
          <p:cNvSpPr/>
          <p:nvPr/>
        </p:nvSpPr>
        <p:spPr>
          <a:xfrm>
            <a:off x="3309756" y="417798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4" grpId="0"/>
      <p:bldP spid="5" grpId="0"/>
      <p:bldP spid="6" grpId="0"/>
      <p:bldP spid="7" grpId="0"/>
      <p:bldP spid="8" grpId="0"/>
      <p:bldP spid="9" grpId="0"/>
      <p:bldP spid="11" grpId="0"/>
      <p:bldP spid="16" grpId="0"/>
      <p:bldP spid="23" grpId="0"/>
      <p:bldP spid="24" grpId="0"/>
      <p:bldP spid="25"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1" y="30760"/>
            <a:ext cx="80473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日本に</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歳以上の人は何人いるの？</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290512" y="4638004"/>
            <a:ext cx="8604003" cy="1678167"/>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C. </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90,000</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人　</a:t>
            </a:r>
            <a:endParaRPr lang="en-US" altLang="ja-JP" sz="3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92,139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人」のうち、全体の約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(81,589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は女性</a:t>
            </a:r>
            <a:r>
              <a:rPr lang="ja-JP" altLang="en-US" sz="2200" dirty="0">
                <a:solidFill>
                  <a:schemeClr val="tx1"/>
                </a:solidFill>
                <a:latin typeface="Meiryo UI" panose="020B0604030504040204" pitchFamily="50" charset="-128"/>
                <a:ea typeface="Meiryo UI" panose="020B0604030504040204" pitchFamily="50" charset="-128"/>
                <a:cs typeface="ヒラギノ角ゴ Pro W6"/>
              </a:rPr>
              <a:t>　</a:t>
            </a:r>
            <a:endParaRPr lang="en-US" altLang="ja-JP" sz="2200"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100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歳以上の人口はどれくらいでしょう？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5496" y="2820092"/>
            <a:ext cx="9108504"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9,000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90,000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sp>
        <p:nvSpPr>
          <p:cNvPr id="13" name="テキスト ボックス 12"/>
          <p:cNvSpPr txBox="1"/>
          <p:nvPr/>
        </p:nvSpPr>
        <p:spPr>
          <a:xfrm>
            <a:off x="127728" y="6427130"/>
            <a:ext cx="8105053" cy="400110"/>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15</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AAFA7319-72B6-4BE1-8594-55D64CDB119A}"/>
              </a:ext>
            </a:extLst>
          </p:cNvPr>
          <p:cNvGrpSpPr/>
          <p:nvPr/>
        </p:nvGrpSpPr>
        <p:grpSpPr>
          <a:xfrm>
            <a:off x="313661" y="3461948"/>
            <a:ext cx="8604003" cy="647012"/>
            <a:chOff x="313661" y="3387613"/>
            <a:chExt cx="8604003" cy="647012"/>
          </a:xfrm>
        </p:grpSpPr>
        <p:sp>
          <p:nvSpPr>
            <p:cNvPr id="14" name="正方形/長方形 13">
              <a:extLst>
                <a:ext uri="{FF2B5EF4-FFF2-40B4-BE49-F238E27FC236}">
                  <a16:creationId xmlns:a16="http://schemas.microsoft.com/office/drawing/2014/main" id="{6D11AEC0-40C6-472B-83F8-0C9A4825CD5B}"/>
                </a:ext>
              </a:extLst>
            </p:cNvPr>
            <p:cNvSpPr/>
            <p:nvPr/>
          </p:nvSpPr>
          <p:spPr>
            <a:xfrm>
              <a:off x="313661" y="3449850"/>
              <a:ext cx="8604003" cy="584775"/>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800" b="1" dirty="0">
                  <a:solidFill>
                    <a:schemeClr val="accent4">
                      <a:lumMod val="75000"/>
                    </a:schemeClr>
                  </a:solidFill>
                  <a:latin typeface="Meiryo UI" panose="020B0604030504040204" pitchFamily="50" charset="-128"/>
                  <a:ea typeface="Meiryo UI" panose="020B0604030504040204" pitchFamily="50" charset="-128"/>
                </a:rPr>
                <a:t>ヒント　　　</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1963</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約</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60</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年前</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には</a:t>
              </a:r>
              <a:r>
                <a:rPr lang="ja-JP" altLang="en-US" sz="3200" b="1" dirty="0">
                  <a:solidFill>
                    <a:srgbClr val="FF0000"/>
                  </a:solidFill>
                  <a:latin typeface="Meiryo UI" panose="020B0604030504040204" pitchFamily="50" charset="-128"/>
                  <a:ea typeface="Meiryo UI" panose="020B0604030504040204" pitchFamily="50" charset="-128"/>
                </a:rPr>
                <a:t>「</a:t>
              </a:r>
              <a:r>
                <a:rPr lang="en-US" altLang="ja-JP" sz="3200" b="1" dirty="0">
                  <a:solidFill>
                    <a:srgbClr val="FF0000"/>
                  </a:solidFill>
                  <a:latin typeface="Meiryo UI" panose="020B0604030504040204" pitchFamily="50" charset="-128"/>
                  <a:ea typeface="Meiryo UI" panose="020B0604030504040204" pitchFamily="50" charset="-128"/>
                </a:rPr>
                <a:t>153</a:t>
              </a:r>
              <a:r>
                <a:rPr lang="ja-JP" altLang="en-US" sz="3200" b="1" dirty="0">
                  <a:solidFill>
                    <a:srgbClr val="FF0000"/>
                  </a:solidFill>
                  <a:latin typeface="Meiryo UI" panose="020B0604030504040204" pitchFamily="50" charset="-128"/>
                  <a:ea typeface="Meiryo UI" panose="020B0604030504040204" pitchFamily="50" charset="-128"/>
                </a:rPr>
                <a:t>人」</a:t>
              </a:r>
              <a:endParaRPr lang="en-US" altLang="ja-JP" sz="2800" b="1" dirty="0">
                <a:solidFill>
                  <a:schemeClr val="accent4">
                    <a:lumMod val="7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B4F77AAD-F992-4A18-B13A-71A0005C1FE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rcRect l="68744" b="60809"/>
            <a:stretch/>
          </p:blipFill>
          <p:spPr>
            <a:xfrm rot="1980582" flipH="1">
              <a:off x="391243" y="3387613"/>
              <a:ext cx="446954" cy="585946"/>
            </a:xfrm>
            <a:prstGeom prst="rect">
              <a:avLst/>
            </a:prstGeom>
          </p:spPr>
        </p:pic>
      </p:grpSp>
      <p:sp>
        <p:nvSpPr>
          <p:cNvPr id="17" name="下矢印 4">
            <a:extLst>
              <a:ext uri="{FF2B5EF4-FFF2-40B4-BE49-F238E27FC236}">
                <a16:creationId xmlns:a16="http://schemas.microsoft.com/office/drawing/2014/main" id="{87EE01DB-C433-4DDF-A59A-38AC249E2D8A}"/>
              </a:ext>
            </a:extLst>
          </p:cNvPr>
          <p:cNvSpPr/>
          <p:nvPr/>
        </p:nvSpPr>
        <p:spPr>
          <a:xfrm>
            <a:off x="3723745" y="4122348"/>
            <a:ext cx="1696510" cy="457919"/>
          </a:xfrm>
          <a:prstGeom prst="downArrow">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96A11387-2001-4BB5-9DE6-C675714B5FC4}"/>
              </a:ext>
            </a:extLst>
          </p:cNvPr>
          <p:cNvSpPr>
            <a:spLocks noGrp="1"/>
          </p:cNvSpPr>
          <p:nvPr>
            <p:ph type="sldNum" sz="quarter" idx="12"/>
          </p:nvPr>
        </p:nvSpPr>
        <p:spPr/>
        <p:txBody>
          <a:bodyPr/>
          <a:lstStyle/>
          <a:p>
            <a:fld id="{E1D7E502-7D6F-49F2-8D91-33EB17385912}" type="slidenum">
              <a:rPr lang="ja-JP" altLang="en-US" smtClean="0"/>
              <a:pPr/>
              <a:t>4</a:t>
            </a:fld>
            <a:endParaRPr lang="ja-JP" altLang="en-US" dirty="0"/>
          </a:p>
        </p:txBody>
      </p:sp>
      <p:sp>
        <p:nvSpPr>
          <p:cNvPr id="7" name="正方形/長方形 6">
            <a:extLst>
              <a:ext uri="{FF2B5EF4-FFF2-40B4-BE49-F238E27FC236}">
                <a16:creationId xmlns:a16="http://schemas.microsoft.com/office/drawing/2014/main" id="{F1AA282B-549C-5F1B-D1E4-E545F7A93173}"/>
              </a:ext>
            </a:extLst>
          </p:cNvPr>
          <p:cNvSpPr/>
          <p:nvPr/>
        </p:nvSpPr>
        <p:spPr>
          <a:xfrm>
            <a:off x="706999" y="-95362"/>
            <a:ext cx="7881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にほん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A446F92F-383C-12CD-605A-A5D28DED3E81}"/>
              </a:ext>
            </a:extLst>
          </p:cNvPr>
          <p:cNvSpPr/>
          <p:nvPr/>
        </p:nvSpPr>
        <p:spPr>
          <a:xfrm>
            <a:off x="2506117"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さい　　　いじょう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BC697FCA-C204-0300-BFD3-180AC2749CC1}"/>
              </a:ext>
            </a:extLst>
          </p:cNvPr>
          <p:cNvSpPr/>
          <p:nvPr/>
        </p:nvSpPr>
        <p:spPr>
          <a:xfrm>
            <a:off x="4094175"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ひと</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a:extLst>
              <a:ext uri="{FF2B5EF4-FFF2-40B4-BE49-F238E27FC236}">
                <a16:creationId xmlns:a16="http://schemas.microsoft.com/office/drawing/2014/main" id="{685C4997-5FF8-CB67-69FB-FBEB51E279CE}"/>
              </a:ext>
            </a:extLst>
          </p:cNvPr>
          <p:cNvSpPr/>
          <p:nvPr/>
        </p:nvSpPr>
        <p:spPr>
          <a:xfrm>
            <a:off x="4940100"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なんにん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正方形/長方形 11">
            <a:extLst>
              <a:ext uri="{FF2B5EF4-FFF2-40B4-BE49-F238E27FC236}">
                <a16:creationId xmlns:a16="http://schemas.microsoft.com/office/drawing/2014/main" id="{3BAD5F06-AD9E-39F4-79AC-763F043A46B3}"/>
              </a:ext>
            </a:extLst>
          </p:cNvPr>
          <p:cNvSpPr/>
          <p:nvPr/>
        </p:nvSpPr>
        <p:spPr>
          <a:xfrm>
            <a:off x="2331401" y="645197"/>
            <a:ext cx="667170"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cs typeface="ヒラギノ角ゴ Pro W6"/>
              </a:rPr>
              <a:t>もんだい</a:t>
            </a:r>
            <a:endParaRPr lang="ja-JP" altLang="en-US" sz="1100" dirty="0"/>
          </a:p>
        </p:txBody>
      </p:sp>
      <p:sp>
        <p:nvSpPr>
          <p:cNvPr id="15" name="正方形/長方形 14">
            <a:extLst>
              <a:ext uri="{FF2B5EF4-FFF2-40B4-BE49-F238E27FC236}">
                <a16:creationId xmlns:a16="http://schemas.microsoft.com/office/drawing/2014/main" id="{4AFEA7FD-FD6A-61B1-EC94-E6F95651F093}"/>
              </a:ext>
            </a:extLst>
          </p:cNvPr>
          <p:cNvSpPr/>
          <p:nvPr/>
        </p:nvSpPr>
        <p:spPr>
          <a:xfrm>
            <a:off x="3320566" y="1385248"/>
            <a:ext cx="431528"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ねん</a:t>
            </a:r>
            <a:endParaRPr lang="ja-JP" altLang="en-US" sz="1100" dirty="0"/>
          </a:p>
        </p:txBody>
      </p:sp>
      <p:sp>
        <p:nvSpPr>
          <p:cNvPr id="18" name="正方形/長方形 17">
            <a:extLst>
              <a:ext uri="{FF2B5EF4-FFF2-40B4-BE49-F238E27FC236}">
                <a16:creationId xmlns:a16="http://schemas.microsoft.com/office/drawing/2014/main" id="{C606730C-3DA8-04C5-FAC9-C358E3ED221C}"/>
              </a:ext>
            </a:extLst>
          </p:cNvPr>
          <p:cNvSpPr/>
          <p:nvPr/>
        </p:nvSpPr>
        <p:spPr>
          <a:xfrm>
            <a:off x="4270368" y="1385248"/>
            <a:ext cx="546945"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にほん</a:t>
            </a:r>
            <a:endParaRPr lang="ja-JP" altLang="en-US" sz="1100" dirty="0"/>
          </a:p>
        </p:txBody>
      </p:sp>
      <p:sp>
        <p:nvSpPr>
          <p:cNvPr id="19" name="正方形/長方形 18">
            <a:extLst>
              <a:ext uri="{FF2B5EF4-FFF2-40B4-BE49-F238E27FC236}">
                <a16:creationId xmlns:a16="http://schemas.microsoft.com/office/drawing/2014/main" id="{9A57E654-5BED-23E6-DB50-58796953CB45}"/>
              </a:ext>
            </a:extLst>
          </p:cNvPr>
          <p:cNvSpPr/>
          <p:nvPr/>
        </p:nvSpPr>
        <p:spPr>
          <a:xfrm>
            <a:off x="6607264" y="1385248"/>
            <a:ext cx="612668"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いじょう</a:t>
            </a:r>
            <a:endParaRPr lang="ja-JP" altLang="en-US" sz="1100" dirty="0"/>
          </a:p>
        </p:txBody>
      </p:sp>
      <p:sp>
        <p:nvSpPr>
          <p:cNvPr id="21" name="正方形/長方形 20">
            <a:extLst>
              <a:ext uri="{FF2B5EF4-FFF2-40B4-BE49-F238E27FC236}">
                <a16:creationId xmlns:a16="http://schemas.microsoft.com/office/drawing/2014/main" id="{C9C76C01-9FF2-1E15-E691-2912E98F221F}"/>
              </a:ext>
            </a:extLst>
          </p:cNvPr>
          <p:cNvSpPr/>
          <p:nvPr/>
        </p:nvSpPr>
        <p:spPr>
          <a:xfrm>
            <a:off x="7846561" y="1385248"/>
            <a:ext cx="615874"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じんこう</a:t>
            </a:r>
            <a:endParaRPr lang="ja-JP" altLang="en-US" sz="1100" dirty="0"/>
          </a:p>
        </p:txBody>
      </p:sp>
      <p:sp>
        <p:nvSpPr>
          <p:cNvPr id="24" name="正方形/長方形 23">
            <a:extLst>
              <a:ext uri="{FF2B5EF4-FFF2-40B4-BE49-F238E27FC236}">
                <a16:creationId xmlns:a16="http://schemas.microsoft.com/office/drawing/2014/main" id="{C10B7074-5C7A-09F4-DC77-C4A393D8E77E}"/>
              </a:ext>
            </a:extLst>
          </p:cNvPr>
          <p:cNvSpPr/>
          <p:nvPr/>
        </p:nvSpPr>
        <p:spPr>
          <a:xfrm>
            <a:off x="6084845" y="1385248"/>
            <a:ext cx="418704"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さい</a:t>
            </a:r>
            <a:endParaRPr lang="ja-JP" altLang="en-US" sz="1100" dirty="0"/>
          </a:p>
        </p:txBody>
      </p:sp>
      <p:sp>
        <p:nvSpPr>
          <p:cNvPr id="25" name="正方形/長方形 24">
            <a:extLst>
              <a:ext uri="{FF2B5EF4-FFF2-40B4-BE49-F238E27FC236}">
                <a16:creationId xmlns:a16="http://schemas.microsoft.com/office/drawing/2014/main" id="{47F105CF-DBD9-5D96-9169-E9082BF4BF90}"/>
              </a:ext>
            </a:extLst>
          </p:cNvPr>
          <p:cNvSpPr/>
          <p:nvPr/>
        </p:nvSpPr>
        <p:spPr>
          <a:xfrm>
            <a:off x="3480341" y="3472493"/>
            <a:ext cx="364202" cy="215444"/>
          </a:xfrm>
          <a:prstGeom prst="rect">
            <a:avLst/>
          </a:prstGeom>
        </p:spPr>
        <p:txBody>
          <a:bodyPr wrap="none">
            <a:spAutoFit/>
          </a:bodyPr>
          <a:lstStyle/>
          <a:p>
            <a:r>
              <a:rPr lang="ja-JP" altLang="en-US" sz="800" b="1" dirty="0">
                <a:solidFill>
                  <a:schemeClr val="accent4">
                    <a:lumMod val="75000"/>
                  </a:schemeClr>
                </a:solidFill>
                <a:latin typeface="Meiryo UI" panose="020B0604030504040204" pitchFamily="50" charset="-128"/>
                <a:ea typeface="Meiryo UI" panose="020B0604030504040204" pitchFamily="50" charset="-128"/>
              </a:rPr>
              <a:t>ねん</a:t>
            </a:r>
            <a:endParaRPr lang="ja-JP" altLang="en-US" sz="800" dirty="0">
              <a:solidFill>
                <a:schemeClr val="accent4">
                  <a:lumMod val="75000"/>
                </a:schemeClr>
              </a:solidFill>
            </a:endParaRPr>
          </a:p>
        </p:txBody>
      </p:sp>
      <p:sp>
        <p:nvSpPr>
          <p:cNvPr id="26" name="正方形/長方形 25">
            <a:extLst>
              <a:ext uri="{FF2B5EF4-FFF2-40B4-BE49-F238E27FC236}">
                <a16:creationId xmlns:a16="http://schemas.microsoft.com/office/drawing/2014/main" id="{7A60EB91-0491-AB90-8259-0BE491333C6A}"/>
              </a:ext>
            </a:extLst>
          </p:cNvPr>
          <p:cNvSpPr/>
          <p:nvPr/>
        </p:nvSpPr>
        <p:spPr>
          <a:xfrm>
            <a:off x="5162239" y="3472493"/>
            <a:ext cx="535724" cy="215444"/>
          </a:xfrm>
          <a:prstGeom prst="rect">
            <a:avLst/>
          </a:prstGeom>
        </p:spPr>
        <p:txBody>
          <a:bodyPr wrap="none">
            <a:spAutoFit/>
          </a:bodyPr>
          <a:lstStyle/>
          <a:p>
            <a:r>
              <a:rPr lang="ja-JP" altLang="en-US" sz="800" b="1" dirty="0">
                <a:solidFill>
                  <a:schemeClr val="accent4">
                    <a:lumMod val="75000"/>
                  </a:schemeClr>
                </a:solidFill>
                <a:latin typeface="Meiryo UI" panose="020B0604030504040204" pitchFamily="50" charset="-128"/>
                <a:ea typeface="Meiryo UI" panose="020B0604030504040204" pitchFamily="50" charset="-128"/>
              </a:rPr>
              <a:t>ねんまえ</a:t>
            </a:r>
            <a:endParaRPr lang="ja-JP" altLang="en-US" sz="800" dirty="0">
              <a:solidFill>
                <a:schemeClr val="accent4">
                  <a:lumMod val="75000"/>
                </a:schemeClr>
              </a:solidFill>
            </a:endParaRPr>
          </a:p>
        </p:txBody>
      </p:sp>
      <p:sp>
        <p:nvSpPr>
          <p:cNvPr id="27" name="正方形/長方形 26">
            <a:extLst>
              <a:ext uri="{FF2B5EF4-FFF2-40B4-BE49-F238E27FC236}">
                <a16:creationId xmlns:a16="http://schemas.microsoft.com/office/drawing/2014/main" id="{F4D549DA-5283-0034-8F4F-ADAF865B6A67}"/>
              </a:ext>
            </a:extLst>
          </p:cNvPr>
          <p:cNvSpPr/>
          <p:nvPr/>
        </p:nvSpPr>
        <p:spPr>
          <a:xfrm>
            <a:off x="4426749" y="5295003"/>
            <a:ext cx="652743" cy="253916"/>
          </a:xfrm>
          <a:prstGeom prst="rect">
            <a:avLst/>
          </a:prstGeom>
        </p:spPr>
        <p:txBody>
          <a:bodyPr wrap="none">
            <a:spAutoFit/>
          </a:bodyPr>
          <a:lstStyle/>
          <a:p>
            <a:r>
              <a:rPr lang="ja-JP" altLang="en-US" sz="1050" b="1" dirty="0">
                <a:latin typeface="Meiryo UI" panose="020B0604030504040204" pitchFamily="50" charset="-128"/>
                <a:ea typeface="Meiryo UI" panose="020B0604030504040204" pitchFamily="50" charset="-128"/>
              </a:rPr>
              <a:t>ぜんたい</a:t>
            </a:r>
            <a:endParaRPr lang="ja-JP" altLang="en-US" sz="1050" dirty="0"/>
          </a:p>
        </p:txBody>
      </p:sp>
      <p:sp>
        <p:nvSpPr>
          <p:cNvPr id="28" name="正方形/長方形 27">
            <a:extLst>
              <a:ext uri="{FF2B5EF4-FFF2-40B4-BE49-F238E27FC236}">
                <a16:creationId xmlns:a16="http://schemas.microsoft.com/office/drawing/2014/main" id="{BADABF44-7645-7D1F-6643-6744FCAB6163}"/>
              </a:ext>
            </a:extLst>
          </p:cNvPr>
          <p:cNvSpPr/>
          <p:nvPr/>
        </p:nvSpPr>
        <p:spPr>
          <a:xfrm>
            <a:off x="8132078" y="5295003"/>
            <a:ext cx="611065" cy="253916"/>
          </a:xfrm>
          <a:prstGeom prst="rect">
            <a:avLst/>
          </a:prstGeom>
        </p:spPr>
        <p:txBody>
          <a:bodyPr wrap="none">
            <a:spAutoFit/>
          </a:bodyPr>
          <a:lstStyle/>
          <a:p>
            <a:r>
              <a:rPr lang="ja-JP" altLang="en-US" sz="1050" b="1" dirty="0">
                <a:latin typeface="Meiryo UI" panose="020B0604030504040204" pitchFamily="50" charset="-128"/>
                <a:ea typeface="Meiryo UI" panose="020B0604030504040204" pitchFamily="50" charset="-128"/>
              </a:rPr>
              <a:t>じょせい</a:t>
            </a:r>
            <a:endParaRPr lang="ja-JP" altLang="en-US" sz="1050" dirty="0"/>
          </a:p>
        </p:txBody>
      </p:sp>
    </p:spTree>
    <p:extLst>
      <p:ext uri="{BB962C8B-B14F-4D97-AF65-F5344CB8AC3E}">
        <p14:creationId xmlns:p14="http://schemas.microsoft.com/office/powerpoint/2010/main" val="712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17" grpId="0" animBg="1"/>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66" name="右矢印 65"/>
          <p:cNvSpPr/>
          <p:nvPr/>
        </p:nvSpPr>
        <p:spPr bwMode="gray">
          <a:xfrm rot="5400000">
            <a:off x="4175336" y="2675718"/>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679665"/>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40</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679665"/>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679665"/>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679665"/>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679665"/>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9E0E0BE0-70D0-8E9E-F421-EFFD396F8AF6}"/>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17" name="グループ化 16">
            <a:extLst>
              <a:ext uri="{FF2B5EF4-FFF2-40B4-BE49-F238E27FC236}">
                <a16:creationId xmlns:a16="http://schemas.microsoft.com/office/drawing/2014/main" id="{76AA3DB2-7604-139D-FE88-6E37124BF643}"/>
              </a:ext>
            </a:extLst>
          </p:cNvPr>
          <p:cNvGrpSpPr/>
          <p:nvPr/>
        </p:nvGrpSpPr>
        <p:grpSpPr>
          <a:xfrm>
            <a:off x="461964" y="654045"/>
            <a:ext cx="8258703" cy="2471480"/>
            <a:chOff x="461964" y="654045"/>
            <a:chExt cx="8258703" cy="2471480"/>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CFC5005F-5BB5-89D2-B307-CB0D28723C2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79A2E3F-07F1-6FC2-CE72-D2DD6EFA7D3A}"/>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C587B81-EBAE-C35B-6AAF-F35DA2B746A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D8A5139-E160-A6F0-77D6-1C3CDB76F26F}"/>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27" name="グループ化 26">
            <a:extLst>
              <a:ext uri="{FF2B5EF4-FFF2-40B4-BE49-F238E27FC236}">
                <a16:creationId xmlns:a16="http://schemas.microsoft.com/office/drawing/2014/main" id="{D0E60A3D-2703-2477-2784-9D2C0DEAD7CA}"/>
              </a:ext>
            </a:extLst>
          </p:cNvPr>
          <p:cNvGrpSpPr/>
          <p:nvPr/>
        </p:nvGrpSpPr>
        <p:grpSpPr>
          <a:xfrm>
            <a:off x="600627" y="5517569"/>
            <a:ext cx="8204659" cy="1351283"/>
            <a:chOff x="600627" y="5517569"/>
            <a:chExt cx="8204659" cy="1351283"/>
          </a:xfrm>
        </p:grpSpPr>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sp>
          <p:nvSpPr>
            <p:cNvPr id="20" name="正方形/長方形 19">
              <a:extLst>
                <a:ext uri="{FF2B5EF4-FFF2-40B4-BE49-F238E27FC236}">
                  <a16:creationId xmlns:a16="http://schemas.microsoft.com/office/drawing/2014/main" id="{ED83823A-5891-0715-B773-C7A318E59B9B}"/>
                </a:ext>
              </a:extLst>
            </p:cNvPr>
            <p:cNvSpPr/>
            <p:nvPr/>
          </p:nvSpPr>
          <p:spPr>
            <a:xfrm>
              <a:off x="705342" y="5517569"/>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0C556A4C-F8C4-2A50-793B-69B3D010221E}"/>
                </a:ext>
              </a:extLst>
            </p:cNvPr>
            <p:cNvSpPr/>
            <p:nvPr/>
          </p:nvSpPr>
          <p:spPr>
            <a:xfrm>
              <a:off x="2557353" y="5521523"/>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F7EAF9C7-126E-3964-6874-76E9DCE78CCF}"/>
                </a:ext>
              </a:extLst>
            </p:cNvPr>
            <p:cNvSpPr/>
            <p:nvPr/>
          </p:nvSpPr>
          <p:spPr>
            <a:xfrm>
              <a:off x="5129100" y="551847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DF2D84AA-A46F-094B-EBF7-372C7BBF6F5C}"/>
                </a:ext>
              </a:extLst>
            </p:cNvPr>
            <p:cNvSpPr/>
            <p:nvPr/>
          </p:nvSpPr>
          <p:spPr>
            <a:xfrm>
              <a:off x="6374772" y="552663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0ACA535-0380-DBE3-7EEC-1013364E68B8}"/>
                </a:ext>
              </a:extLst>
            </p:cNvPr>
            <p:cNvSpPr/>
            <p:nvPr/>
          </p:nvSpPr>
          <p:spPr>
            <a:xfrm>
              <a:off x="7216977" y="5518742"/>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8EBB3E5-94DE-A22A-D618-FE017FFA097D}"/>
                </a:ext>
              </a:extLst>
            </p:cNvPr>
            <p:cNvSpPr/>
            <p:nvPr/>
          </p:nvSpPr>
          <p:spPr>
            <a:xfrm>
              <a:off x="713363" y="6094749"/>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6172C4B-96D2-A614-F832-B51F16B204D5}"/>
                </a:ext>
              </a:extLst>
            </p:cNvPr>
            <p:cNvSpPr/>
            <p:nvPr/>
          </p:nvSpPr>
          <p:spPr>
            <a:xfrm>
              <a:off x="2205935" y="6094636"/>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grpSp>
      <p:sp>
        <p:nvSpPr>
          <p:cNvPr id="28" name="正方形/長方形 27">
            <a:extLst>
              <a:ext uri="{FF2B5EF4-FFF2-40B4-BE49-F238E27FC236}">
                <a16:creationId xmlns:a16="http://schemas.microsoft.com/office/drawing/2014/main" id="{3C09710C-083C-A836-7060-F1EDC059E71D}"/>
              </a:ext>
            </a:extLst>
          </p:cNvPr>
          <p:cNvSpPr/>
          <p:nvPr/>
        </p:nvSpPr>
        <p:spPr>
          <a:xfrm>
            <a:off x="6763581" y="2953909"/>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800" dirty="0">
              <a:solidFill>
                <a:schemeClr val="tx1"/>
              </a:solidFill>
            </a:endParaRPr>
          </a:p>
        </p:txBody>
      </p:sp>
    </p:spTree>
    <p:extLst>
      <p:ext uri="{BB962C8B-B14F-4D97-AF65-F5344CB8AC3E}">
        <p14:creationId xmlns:p14="http://schemas.microsoft.com/office/powerpoint/2010/main" val="1434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500"/>
                                        <p:tgtEl>
                                          <p:spTgt spid="119"/>
                                        </p:tgtEl>
                                      </p:cBhvr>
                                    </p:animEffect>
                                  </p:childTnLst>
                                </p:cTn>
                              </p:par>
                              <p:par>
                                <p:cTn id="25" presetID="10"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par>
                                <p:cTn id="28" presetID="10" presetClass="entr" presetSubtype="0"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500"/>
                                        <p:tgtEl>
                                          <p:spTgt spid="1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830997"/>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③</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生命保険って何</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p>
        </p:txBody>
      </p:sp>
      <p:sp>
        <p:nvSpPr>
          <p:cNvPr id="2" name="スライド番号プレースホルダー 1">
            <a:extLst>
              <a:ext uri="{FF2B5EF4-FFF2-40B4-BE49-F238E27FC236}">
                <a16:creationId xmlns:a16="http://schemas.microsoft.com/office/drawing/2014/main" id="{19D290C4-B4A9-476D-8B8C-4FD22FEF4438}"/>
              </a:ext>
            </a:extLst>
          </p:cNvPr>
          <p:cNvSpPr>
            <a:spLocks noGrp="1"/>
          </p:cNvSpPr>
          <p:nvPr>
            <p:ph type="sldNum" sz="quarter" idx="12"/>
          </p:nvPr>
        </p:nvSpPr>
        <p:spPr/>
        <p:txBody>
          <a:bodyPr/>
          <a:lstStyle/>
          <a:p>
            <a:fld id="{E1D7E502-7D6F-49F2-8D91-33EB17385912}" type="slidenum">
              <a:rPr lang="ja-JP" altLang="en-US" smtClean="0"/>
              <a:pPr/>
              <a:t>41</a:t>
            </a:fld>
            <a:endParaRPr lang="ja-JP" altLang="en-US" dirty="0"/>
          </a:p>
        </p:txBody>
      </p:sp>
      <p:sp>
        <p:nvSpPr>
          <p:cNvPr id="3" name="正方形/長方形 2">
            <a:extLst>
              <a:ext uri="{FF2B5EF4-FFF2-40B4-BE49-F238E27FC236}">
                <a16:creationId xmlns:a16="http://schemas.microsoft.com/office/drawing/2014/main" id="{43263D21-D517-B8B0-5318-597332D7A258}"/>
              </a:ext>
            </a:extLst>
          </p:cNvPr>
          <p:cNvSpPr/>
          <p:nvPr/>
        </p:nvSpPr>
        <p:spPr bwMode="gray">
          <a:xfrm>
            <a:off x="3028553" y="2731246"/>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せいめいほけん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 name="正方形/長方形 3">
            <a:extLst>
              <a:ext uri="{FF2B5EF4-FFF2-40B4-BE49-F238E27FC236}">
                <a16:creationId xmlns:a16="http://schemas.microsoft.com/office/drawing/2014/main" id="{5BF0B2B9-56A4-D719-ACBC-EC2FC19D29C3}"/>
              </a:ext>
            </a:extLst>
          </p:cNvPr>
          <p:cNvSpPr/>
          <p:nvPr/>
        </p:nvSpPr>
        <p:spPr bwMode="gray">
          <a:xfrm>
            <a:off x="5471148" y="2731246"/>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なに</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512613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42</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745760"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44060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8964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44303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92483" y="24394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51121" y="2894423"/>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24610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43</a:t>
            </a:fld>
            <a:endParaRPr kumimoji="1" lang="ja-JP" altLang="en-US"/>
          </a:p>
        </p:txBody>
      </p:sp>
      <p:sp>
        <p:nvSpPr>
          <p:cNvPr id="9" name="正方形/長方形 8">
            <a:extLst>
              <a:ext uri="{FF2B5EF4-FFF2-40B4-BE49-F238E27FC236}">
                <a16:creationId xmlns:a16="http://schemas.microsoft.com/office/drawing/2014/main" id="{82E229BF-C843-8225-8362-D8EA1C7CF70F}"/>
              </a:ext>
            </a:extLst>
          </p:cNvPr>
          <p:cNvSpPr/>
          <p:nvPr/>
        </p:nvSpPr>
        <p:spPr>
          <a:xfrm>
            <a:off x="2309278" y="820675"/>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もくてき　ほしょう</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D4541686-F194-7539-C506-90C15EEF2210}"/>
              </a:ext>
            </a:extLst>
          </p:cNvPr>
          <p:cNvSpPr/>
          <p:nvPr/>
        </p:nvSpPr>
        <p:spPr>
          <a:xfrm>
            <a:off x="3069597" y="820675"/>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ないよう</a:t>
            </a:r>
            <a:endParaRPr kumimoji="1" lang="ja-JP" altLang="en-US" sz="800" dirty="0">
              <a:solidFill>
                <a:schemeClr val="tx1"/>
              </a:solidFill>
            </a:endParaRPr>
          </a:p>
        </p:txBody>
      </p:sp>
      <p:sp>
        <p:nvSpPr>
          <p:cNvPr id="12" name="正方形/長方形 11">
            <a:extLst>
              <a:ext uri="{FF2B5EF4-FFF2-40B4-BE49-F238E27FC236}">
                <a16:creationId xmlns:a16="http://schemas.microsoft.com/office/drawing/2014/main" id="{91A70926-03E3-5E09-7FF0-0F57FF29B0FD}"/>
              </a:ext>
            </a:extLst>
          </p:cNvPr>
          <p:cNvSpPr/>
          <p:nvPr/>
        </p:nvSpPr>
        <p:spPr>
          <a:xfrm>
            <a:off x="1269001" y="1512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13" name="正方形/長方形 12">
            <a:extLst>
              <a:ext uri="{FF2B5EF4-FFF2-40B4-BE49-F238E27FC236}">
                <a16:creationId xmlns:a16="http://schemas.microsoft.com/office/drawing/2014/main" id="{D236AC4C-7AD8-6121-0E43-DE6095BFB602}"/>
              </a:ext>
            </a:extLst>
          </p:cNvPr>
          <p:cNvSpPr/>
          <p:nvPr/>
        </p:nvSpPr>
        <p:spPr>
          <a:xfrm>
            <a:off x="2222622" y="15965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14" name="正方形/長方形 13">
            <a:extLst>
              <a:ext uri="{FF2B5EF4-FFF2-40B4-BE49-F238E27FC236}">
                <a16:creationId xmlns:a16="http://schemas.microsoft.com/office/drawing/2014/main" id="{A078D38E-0333-CEB2-CDC6-AE4242B90F41}"/>
              </a:ext>
            </a:extLst>
          </p:cNvPr>
          <p:cNvSpPr/>
          <p:nvPr/>
        </p:nvSpPr>
        <p:spPr>
          <a:xfrm>
            <a:off x="1297073" y="270419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76187579-A576-4744-6590-E45793F5E90D}"/>
              </a:ext>
            </a:extLst>
          </p:cNvPr>
          <p:cNvSpPr/>
          <p:nvPr/>
        </p:nvSpPr>
        <p:spPr>
          <a:xfrm>
            <a:off x="1354651" y="35194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CB2E5C81-BD83-FC29-196F-5F1DD72EEF4D}"/>
              </a:ext>
            </a:extLst>
          </p:cNvPr>
          <p:cNvSpPr/>
          <p:nvPr/>
        </p:nvSpPr>
        <p:spPr>
          <a:xfrm>
            <a:off x="1291437" y="400193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DD7F68F8-FAC4-AEDA-08A7-AB79A0300AC0}"/>
              </a:ext>
            </a:extLst>
          </p:cNvPr>
          <p:cNvSpPr/>
          <p:nvPr/>
        </p:nvSpPr>
        <p:spPr>
          <a:xfrm>
            <a:off x="2222622" y="410445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E0E62C73-88F2-D991-46F3-F9E199E6ED76}"/>
              </a:ext>
            </a:extLst>
          </p:cNvPr>
          <p:cNvSpPr/>
          <p:nvPr/>
        </p:nvSpPr>
        <p:spPr>
          <a:xfrm>
            <a:off x="2244376" y="53616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3ECED81C-0F41-0CD1-5068-FAE56C359A51}"/>
              </a:ext>
            </a:extLst>
          </p:cNvPr>
          <p:cNvSpPr/>
          <p:nvPr/>
        </p:nvSpPr>
        <p:spPr>
          <a:xfrm>
            <a:off x="1297073" y="524682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3AFFEA4C-6572-E7A4-EE60-62717C58518E}"/>
              </a:ext>
            </a:extLst>
          </p:cNvPr>
          <p:cNvSpPr/>
          <p:nvPr/>
        </p:nvSpPr>
        <p:spPr>
          <a:xfrm>
            <a:off x="3065391" y="142152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しぼう</a:t>
            </a:r>
            <a:endParaRPr kumimoji="1" lang="ja-JP" altLang="en-US" sz="800" dirty="0">
              <a:solidFill>
                <a:srgbClr val="FF0000"/>
              </a:solidFill>
            </a:endParaRPr>
          </a:p>
        </p:txBody>
      </p:sp>
      <p:sp>
        <p:nvSpPr>
          <p:cNvPr id="39" name="正方形/長方形 38">
            <a:extLst>
              <a:ext uri="{FF2B5EF4-FFF2-40B4-BE49-F238E27FC236}">
                <a16:creationId xmlns:a16="http://schemas.microsoft.com/office/drawing/2014/main" id="{12D3F528-D9C1-A7AF-CEDD-5AE231F97DCB}"/>
              </a:ext>
            </a:extLst>
          </p:cNvPr>
          <p:cNvSpPr/>
          <p:nvPr/>
        </p:nvSpPr>
        <p:spPr>
          <a:xfrm>
            <a:off x="3092942" y="269785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800" dirty="0">
              <a:solidFill>
                <a:srgbClr val="FF0000"/>
              </a:solidFill>
            </a:endParaRPr>
          </a:p>
        </p:txBody>
      </p:sp>
      <p:sp>
        <p:nvSpPr>
          <p:cNvPr id="40" name="正方形/長方形 39">
            <a:extLst>
              <a:ext uri="{FF2B5EF4-FFF2-40B4-BE49-F238E27FC236}">
                <a16:creationId xmlns:a16="http://schemas.microsoft.com/office/drawing/2014/main" id="{C98CA3AA-2C60-3419-0A0D-B415DF106A9E}"/>
              </a:ext>
            </a:extLst>
          </p:cNvPr>
          <p:cNvSpPr/>
          <p:nvPr/>
        </p:nvSpPr>
        <p:spPr>
          <a:xfrm>
            <a:off x="3074666" y="51807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800" dirty="0">
              <a:solidFill>
                <a:srgbClr val="FF0000"/>
              </a:solidFill>
            </a:endParaRPr>
          </a:p>
        </p:txBody>
      </p:sp>
      <p:sp>
        <p:nvSpPr>
          <p:cNvPr id="41" name="正方形/長方形 40">
            <a:extLst>
              <a:ext uri="{FF2B5EF4-FFF2-40B4-BE49-F238E27FC236}">
                <a16:creationId xmlns:a16="http://schemas.microsoft.com/office/drawing/2014/main" id="{7ED8C88B-DD45-78E3-28BC-950E4D25F07B}"/>
              </a:ext>
            </a:extLst>
          </p:cNvPr>
          <p:cNvSpPr/>
          <p:nvPr/>
        </p:nvSpPr>
        <p:spPr>
          <a:xfrm>
            <a:off x="4027733" y="144220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800" dirty="0">
              <a:solidFill>
                <a:schemeClr val="tx1"/>
              </a:solidFill>
            </a:endParaRPr>
          </a:p>
        </p:txBody>
      </p:sp>
      <p:sp>
        <p:nvSpPr>
          <p:cNvPr id="42" name="正方形/長方形 41">
            <a:extLst>
              <a:ext uri="{FF2B5EF4-FFF2-40B4-BE49-F238E27FC236}">
                <a16:creationId xmlns:a16="http://schemas.microsoft.com/office/drawing/2014/main" id="{4B41D894-F776-528C-43D0-CFABD02A6943}"/>
              </a:ext>
            </a:extLst>
          </p:cNvPr>
          <p:cNvSpPr/>
          <p:nvPr/>
        </p:nvSpPr>
        <p:spPr>
          <a:xfrm>
            <a:off x="4710084" y="1424215"/>
            <a:ext cx="9453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せいかつひなど</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F15BDB1B-C824-551C-2B4E-8F8EEF9AA0D4}"/>
              </a:ext>
            </a:extLst>
          </p:cNvPr>
          <p:cNvSpPr/>
          <p:nvPr/>
        </p:nvSpPr>
        <p:spPr>
          <a:xfrm>
            <a:off x="4443470" y="270963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endParaRPr>
          </a:p>
        </p:txBody>
      </p:sp>
      <p:sp>
        <p:nvSpPr>
          <p:cNvPr id="44" name="正方形/長方形 43">
            <a:extLst>
              <a:ext uri="{FF2B5EF4-FFF2-40B4-BE49-F238E27FC236}">
                <a16:creationId xmlns:a16="http://schemas.microsoft.com/office/drawing/2014/main" id="{1B06909F-BF7A-A042-5FA8-7484820D3430}"/>
              </a:ext>
            </a:extLst>
          </p:cNvPr>
          <p:cNvSpPr/>
          <p:nvPr/>
        </p:nvSpPr>
        <p:spPr>
          <a:xfrm>
            <a:off x="5020598" y="270963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しゅじゅつ</a:t>
            </a:r>
            <a:endParaRPr kumimoji="1" lang="ja-JP" altLang="en-US" sz="800" dirty="0">
              <a:solidFill>
                <a:schemeClr val="tx1"/>
              </a:solidFill>
            </a:endParaRPr>
          </a:p>
        </p:txBody>
      </p:sp>
      <p:sp>
        <p:nvSpPr>
          <p:cNvPr id="45" name="正方形/長方形 44">
            <a:extLst>
              <a:ext uri="{FF2B5EF4-FFF2-40B4-BE49-F238E27FC236}">
                <a16:creationId xmlns:a16="http://schemas.microsoft.com/office/drawing/2014/main" id="{951529AF-41C3-8DCE-FC60-8D607243BAB4}"/>
              </a:ext>
            </a:extLst>
          </p:cNvPr>
          <p:cNvSpPr/>
          <p:nvPr/>
        </p:nvSpPr>
        <p:spPr>
          <a:xfrm>
            <a:off x="3146920" y="216226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46" name="正方形/長方形 45">
            <a:extLst>
              <a:ext uri="{FF2B5EF4-FFF2-40B4-BE49-F238E27FC236}">
                <a16:creationId xmlns:a16="http://schemas.microsoft.com/office/drawing/2014/main" id="{D1F7254A-B9AD-77EE-6253-228B80A92FA9}"/>
              </a:ext>
            </a:extLst>
          </p:cNvPr>
          <p:cNvSpPr/>
          <p:nvPr/>
        </p:nvSpPr>
        <p:spPr>
          <a:xfrm>
            <a:off x="3614551" y="21578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800" dirty="0">
              <a:solidFill>
                <a:schemeClr val="tx1"/>
              </a:solidFill>
            </a:endParaRPr>
          </a:p>
        </p:txBody>
      </p:sp>
      <p:sp>
        <p:nvSpPr>
          <p:cNvPr id="47" name="正方形/長方形 46">
            <a:extLst>
              <a:ext uri="{FF2B5EF4-FFF2-40B4-BE49-F238E27FC236}">
                <a16:creationId xmlns:a16="http://schemas.microsoft.com/office/drawing/2014/main" id="{0697D152-8EE1-AEF6-E7E6-EE714ADF5129}"/>
              </a:ext>
            </a:extLst>
          </p:cNvPr>
          <p:cNvSpPr/>
          <p:nvPr/>
        </p:nvSpPr>
        <p:spPr>
          <a:xfrm>
            <a:off x="4189161" y="21642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48" name="正方形/長方形 47">
            <a:extLst>
              <a:ext uri="{FF2B5EF4-FFF2-40B4-BE49-F238E27FC236}">
                <a16:creationId xmlns:a16="http://schemas.microsoft.com/office/drawing/2014/main" id="{C5DB7FB2-15A7-3670-E86C-BDCAFA8F1D15}"/>
              </a:ext>
            </a:extLst>
          </p:cNvPr>
          <p:cNvSpPr/>
          <p:nvPr/>
        </p:nvSpPr>
        <p:spPr>
          <a:xfrm>
            <a:off x="4572412" y="216423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49" name="正方形/長方形 48">
            <a:extLst>
              <a:ext uri="{FF2B5EF4-FFF2-40B4-BE49-F238E27FC236}">
                <a16:creationId xmlns:a16="http://schemas.microsoft.com/office/drawing/2014/main" id="{C34EDE54-9E37-9192-CF7B-32EB8D895D86}"/>
              </a:ext>
            </a:extLst>
          </p:cNvPr>
          <p:cNvSpPr/>
          <p:nvPr/>
        </p:nvSpPr>
        <p:spPr>
          <a:xfrm>
            <a:off x="3146920" y="34290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50" name="正方形/長方形 49">
            <a:extLst>
              <a:ext uri="{FF2B5EF4-FFF2-40B4-BE49-F238E27FC236}">
                <a16:creationId xmlns:a16="http://schemas.microsoft.com/office/drawing/2014/main" id="{3C6B1D52-4177-FBA4-5A75-4EF72A25B1BF}"/>
              </a:ext>
            </a:extLst>
          </p:cNvPr>
          <p:cNvSpPr/>
          <p:nvPr/>
        </p:nvSpPr>
        <p:spPr>
          <a:xfrm>
            <a:off x="3614551" y="343121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51" name="正方形/長方形 50">
            <a:extLst>
              <a:ext uri="{FF2B5EF4-FFF2-40B4-BE49-F238E27FC236}">
                <a16:creationId xmlns:a16="http://schemas.microsoft.com/office/drawing/2014/main" id="{735E5D2C-0CB8-4A3B-1550-AADD1B737631}"/>
              </a:ext>
            </a:extLst>
          </p:cNvPr>
          <p:cNvSpPr/>
          <p:nvPr/>
        </p:nvSpPr>
        <p:spPr>
          <a:xfrm>
            <a:off x="4239201" y="343121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52" name="正方形/長方形 51">
            <a:extLst>
              <a:ext uri="{FF2B5EF4-FFF2-40B4-BE49-F238E27FC236}">
                <a16:creationId xmlns:a16="http://schemas.microsoft.com/office/drawing/2014/main" id="{A6DE0D4F-BECC-D4EF-9345-61AA573A756A}"/>
              </a:ext>
            </a:extLst>
          </p:cNvPr>
          <p:cNvSpPr/>
          <p:nvPr/>
        </p:nvSpPr>
        <p:spPr>
          <a:xfrm>
            <a:off x="4625901" y="343201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53" name="正方形/長方形 52">
            <a:extLst>
              <a:ext uri="{FF2B5EF4-FFF2-40B4-BE49-F238E27FC236}">
                <a16:creationId xmlns:a16="http://schemas.microsoft.com/office/drawing/2014/main" id="{CC0D3D37-2D92-D2AA-37CF-57C4A6C58231}"/>
              </a:ext>
            </a:extLst>
          </p:cNvPr>
          <p:cNvSpPr/>
          <p:nvPr/>
        </p:nvSpPr>
        <p:spPr>
          <a:xfrm>
            <a:off x="3802461" y="393233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54" name="正方形/長方形 53">
            <a:extLst>
              <a:ext uri="{FF2B5EF4-FFF2-40B4-BE49-F238E27FC236}">
                <a16:creationId xmlns:a16="http://schemas.microsoft.com/office/drawing/2014/main" id="{1268FAA3-FD4E-B499-F0B3-EC150F16CF28}"/>
              </a:ext>
            </a:extLst>
          </p:cNvPr>
          <p:cNvSpPr/>
          <p:nvPr/>
        </p:nvSpPr>
        <p:spPr>
          <a:xfrm>
            <a:off x="4764249" y="39336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800" dirty="0">
              <a:solidFill>
                <a:schemeClr val="tx1"/>
              </a:solidFill>
            </a:endParaRPr>
          </a:p>
        </p:txBody>
      </p:sp>
      <p:sp>
        <p:nvSpPr>
          <p:cNvPr id="55" name="正方形/長方形 54">
            <a:extLst>
              <a:ext uri="{FF2B5EF4-FFF2-40B4-BE49-F238E27FC236}">
                <a16:creationId xmlns:a16="http://schemas.microsoft.com/office/drawing/2014/main" id="{5582FDCB-304D-49A6-50A4-518FC35939AE}"/>
              </a:ext>
            </a:extLst>
          </p:cNvPr>
          <p:cNvSpPr/>
          <p:nvPr/>
        </p:nvSpPr>
        <p:spPr>
          <a:xfrm>
            <a:off x="2982941" y="464675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56" name="正方形/長方形 55">
            <a:extLst>
              <a:ext uri="{FF2B5EF4-FFF2-40B4-BE49-F238E27FC236}">
                <a16:creationId xmlns:a16="http://schemas.microsoft.com/office/drawing/2014/main" id="{0DF53D61-5186-89F6-3816-818924625BB8}"/>
              </a:ext>
            </a:extLst>
          </p:cNvPr>
          <p:cNvSpPr/>
          <p:nvPr/>
        </p:nvSpPr>
        <p:spPr>
          <a:xfrm>
            <a:off x="3920320" y="46489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きかん</a:t>
            </a:r>
            <a:endParaRPr kumimoji="1" lang="ja-JP" altLang="en-US" sz="800" dirty="0">
              <a:solidFill>
                <a:schemeClr val="tx1"/>
              </a:solidFill>
            </a:endParaRPr>
          </a:p>
        </p:txBody>
      </p:sp>
      <p:sp>
        <p:nvSpPr>
          <p:cNvPr id="57" name="正方形/長方形 56">
            <a:extLst>
              <a:ext uri="{FF2B5EF4-FFF2-40B4-BE49-F238E27FC236}">
                <a16:creationId xmlns:a16="http://schemas.microsoft.com/office/drawing/2014/main" id="{EB64DC6B-6AFB-F961-5F7C-B11C54577C6E}"/>
              </a:ext>
            </a:extLst>
          </p:cNvPr>
          <p:cNvSpPr/>
          <p:nvPr/>
        </p:nvSpPr>
        <p:spPr>
          <a:xfrm>
            <a:off x="4377549" y="465505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58" name="正方形/長方形 57">
            <a:extLst>
              <a:ext uri="{FF2B5EF4-FFF2-40B4-BE49-F238E27FC236}">
                <a16:creationId xmlns:a16="http://schemas.microsoft.com/office/drawing/2014/main" id="{41E8119C-F77F-672C-30ED-EC0BDE44E7BA}"/>
              </a:ext>
            </a:extLst>
          </p:cNvPr>
          <p:cNvSpPr/>
          <p:nvPr/>
        </p:nvSpPr>
        <p:spPr>
          <a:xfrm>
            <a:off x="4724329" y="465505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ねんきん</a:t>
            </a:r>
            <a:endParaRPr kumimoji="1" lang="ja-JP" altLang="en-US" sz="800" dirty="0">
              <a:solidFill>
                <a:schemeClr val="tx1"/>
              </a:solidFill>
            </a:endParaRPr>
          </a:p>
        </p:txBody>
      </p:sp>
      <p:sp>
        <p:nvSpPr>
          <p:cNvPr id="69" name="正方形/長方形 68">
            <a:extLst>
              <a:ext uri="{FF2B5EF4-FFF2-40B4-BE49-F238E27FC236}">
                <a16:creationId xmlns:a16="http://schemas.microsoft.com/office/drawing/2014/main" id="{598D04C0-15FA-C627-6242-C7CE940162CA}"/>
              </a:ext>
            </a:extLst>
          </p:cNvPr>
          <p:cNvSpPr/>
          <p:nvPr/>
        </p:nvSpPr>
        <p:spPr>
          <a:xfrm>
            <a:off x="5234990" y="46489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70" name="正方形/長方形 69">
            <a:extLst>
              <a:ext uri="{FF2B5EF4-FFF2-40B4-BE49-F238E27FC236}">
                <a16:creationId xmlns:a16="http://schemas.microsoft.com/office/drawing/2014/main" id="{9D4F34A5-B943-B656-5B67-256C5C89C3F2}"/>
              </a:ext>
            </a:extLst>
          </p:cNvPr>
          <p:cNvSpPr/>
          <p:nvPr/>
        </p:nvSpPr>
        <p:spPr>
          <a:xfrm>
            <a:off x="5599763" y="465556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71" name="正方形/長方形 70">
            <a:extLst>
              <a:ext uri="{FF2B5EF4-FFF2-40B4-BE49-F238E27FC236}">
                <a16:creationId xmlns:a16="http://schemas.microsoft.com/office/drawing/2014/main" id="{B544ABB4-DA87-D2D6-B7C5-F5EE371111EE}"/>
              </a:ext>
            </a:extLst>
          </p:cNvPr>
          <p:cNvSpPr/>
          <p:nvPr/>
        </p:nvSpPr>
        <p:spPr>
          <a:xfrm>
            <a:off x="3518256" y="518078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endParaRPr>
          </a:p>
        </p:txBody>
      </p:sp>
      <p:sp>
        <p:nvSpPr>
          <p:cNvPr id="72" name="正方形/長方形 71">
            <a:extLst>
              <a:ext uri="{FF2B5EF4-FFF2-40B4-BE49-F238E27FC236}">
                <a16:creationId xmlns:a16="http://schemas.microsoft.com/office/drawing/2014/main" id="{C1CEF10C-F1A8-B5A9-C78F-C45B40FC9C25}"/>
              </a:ext>
            </a:extLst>
          </p:cNvPr>
          <p:cNvSpPr/>
          <p:nvPr/>
        </p:nvSpPr>
        <p:spPr>
          <a:xfrm>
            <a:off x="3146920" y="588821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73" name="正方形/長方形 72">
            <a:extLst>
              <a:ext uri="{FF2B5EF4-FFF2-40B4-BE49-F238E27FC236}">
                <a16:creationId xmlns:a16="http://schemas.microsoft.com/office/drawing/2014/main" id="{495E21AF-C826-3BCA-EC57-292195A125BE}"/>
              </a:ext>
            </a:extLst>
          </p:cNvPr>
          <p:cNvSpPr/>
          <p:nvPr/>
        </p:nvSpPr>
        <p:spPr>
          <a:xfrm>
            <a:off x="3624764" y="588972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74" name="正方形/長方形 73">
            <a:extLst>
              <a:ext uri="{FF2B5EF4-FFF2-40B4-BE49-F238E27FC236}">
                <a16:creationId xmlns:a16="http://schemas.microsoft.com/office/drawing/2014/main" id="{BCA357F1-60B9-8F12-3588-93E3D7D8248B}"/>
              </a:ext>
            </a:extLst>
          </p:cNvPr>
          <p:cNvSpPr/>
          <p:nvPr/>
        </p:nvSpPr>
        <p:spPr>
          <a:xfrm>
            <a:off x="4239201" y="58815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75" name="正方形/長方形 74">
            <a:extLst>
              <a:ext uri="{FF2B5EF4-FFF2-40B4-BE49-F238E27FC236}">
                <a16:creationId xmlns:a16="http://schemas.microsoft.com/office/drawing/2014/main" id="{E5534FCB-1D8D-4359-CC20-D48B281FC78E}"/>
              </a:ext>
            </a:extLst>
          </p:cNvPr>
          <p:cNvSpPr/>
          <p:nvPr/>
        </p:nvSpPr>
        <p:spPr>
          <a:xfrm>
            <a:off x="4610095" y="58904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76" name="正方形/長方形 75">
            <a:extLst>
              <a:ext uri="{FF2B5EF4-FFF2-40B4-BE49-F238E27FC236}">
                <a16:creationId xmlns:a16="http://schemas.microsoft.com/office/drawing/2014/main" id="{633A944B-9CC2-129C-D925-13ABC2E4DD36}"/>
              </a:ext>
            </a:extLst>
          </p:cNvPr>
          <p:cNvSpPr/>
          <p:nvPr/>
        </p:nvSpPr>
        <p:spPr>
          <a:xfrm>
            <a:off x="6967143" y="1434117"/>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ていきほけん</a:t>
            </a:r>
            <a:endParaRPr kumimoji="1" lang="ja-JP" altLang="en-US" sz="800" dirty="0">
              <a:solidFill>
                <a:schemeClr val="tx1"/>
              </a:solidFill>
            </a:endParaRPr>
          </a:p>
        </p:txBody>
      </p:sp>
      <p:sp>
        <p:nvSpPr>
          <p:cNvPr id="77" name="正方形/長方形 76">
            <a:extLst>
              <a:ext uri="{FF2B5EF4-FFF2-40B4-BE49-F238E27FC236}">
                <a16:creationId xmlns:a16="http://schemas.microsoft.com/office/drawing/2014/main" id="{6048EE3C-5BF5-436C-D6AA-0C6147895D67}"/>
              </a:ext>
            </a:extLst>
          </p:cNvPr>
          <p:cNvSpPr/>
          <p:nvPr/>
        </p:nvSpPr>
        <p:spPr>
          <a:xfrm>
            <a:off x="7909994" y="1434117"/>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ようろうほけん</a:t>
            </a:r>
            <a:endParaRPr kumimoji="1" lang="ja-JP" altLang="en-US" sz="800" dirty="0">
              <a:solidFill>
                <a:schemeClr val="tx1"/>
              </a:solidFill>
            </a:endParaRPr>
          </a:p>
        </p:txBody>
      </p:sp>
      <p:sp>
        <p:nvSpPr>
          <p:cNvPr id="78" name="正方形/長方形 77">
            <a:extLst>
              <a:ext uri="{FF2B5EF4-FFF2-40B4-BE49-F238E27FC236}">
                <a16:creationId xmlns:a16="http://schemas.microsoft.com/office/drawing/2014/main" id="{2632D43D-9D39-0BF3-DDC2-1BE1ED274D7F}"/>
              </a:ext>
            </a:extLst>
          </p:cNvPr>
          <p:cNvSpPr/>
          <p:nvPr/>
        </p:nvSpPr>
        <p:spPr>
          <a:xfrm>
            <a:off x="6980628" y="2182011"/>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しゅうしん</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79" name="正方形/長方形 78">
            <a:extLst>
              <a:ext uri="{FF2B5EF4-FFF2-40B4-BE49-F238E27FC236}">
                <a16:creationId xmlns:a16="http://schemas.microsoft.com/office/drawing/2014/main" id="{874E11BB-468C-B7A2-F233-8C00C66C7367}"/>
              </a:ext>
            </a:extLst>
          </p:cNvPr>
          <p:cNvSpPr/>
          <p:nvPr/>
        </p:nvSpPr>
        <p:spPr>
          <a:xfrm>
            <a:off x="7513195" y="2858948"/>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80" name="正方形/長方形 79">
            <a:extLst>
              <a:ext uri="{FF2B5EF4-FFF2-40B4-BE49-F238E27FC236}">
                <a16:creationId xmlns:a16="http://schemas.microsoft.com/office/drawing/2014/main" id="{5FCD2C34-352F-579E-6E65-82E8DB08F9D2}"/>
              </a:ext>
            </a:extLst>
          </p:cNvPr>
          <p:cNvSpPr/>
          <p:nvPr/>
        </p:nvSpPr>
        <p:spPr>
          <a:xfrm>
            <a:off x="7035975" y="4104458"/>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こじん</a:t>
            </a:r>
            <a:endParaRPr kumimoji="1" lang="ja-JP" altLang="en-US" sz="800" dirty="0">
              <a:solidFill>
                <a:schemeClr val="tx1"/>
              </a:solidFill>
            </a:endParaRPr>
          </a:p>
        </p:txBody>
      </p:sp>
      <p:sp>
        <p:nvSpPr>
          <p:cNvPr id="101" name="正方形/長方形 100">
            <a:extLst>
              <a:ext uri="{FF2B5EF4-FFF2-40B4-BE49-F238E27FC236}">
                <a16:creationId xmlns:a16="http://schemas.microsoft.com/office/drawing/2014/main" id="{27B1F6F9-33FD-9747-4852-7BC559AB0266}"/>
              </a:ext>
            </a:extLst>
          </p:cNvPr>
          <p:cNvSpPr/>
          <p:nvPr/>
        </p:nvSpPr>
        <p:spPr>
          <a:xfrm>
            <a:off x="7832880" y="4094077"/>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ねんきんほけん</a:t>
            </a:r>
            <a:endParaRPr kumimoji="1" lang="ja-JP" altLang="en-US" sz="800" dirty="0">
              <a:solidFill>
                <a:schemeClr val="tx1"/>
              </a:solidFill>
            </a:endParaRPr>
          </a:p>
        </p:txBody>
      </p:sp>
      <p:sp>
        <p:nvSpPr>
          <p:cNvPr id="102" name="正方形/長方形 101">
            <a:extLst>
              <a:ext uri="{FF2B5EF4-FFF2-40B4-BE49-F238E27FC236}">
                <a16:creationId xmlns:a16="http://schemas.microsoft.com/office/drawing/2014/main" id="{AF2D5D97-4B88-9891-C61F-5B441385D3A6}"/>
              </a:ext>
            </a:extLst>
          </p:cNvPr>
          <p:cNvSpPr/>
          <p:nvPr/>
        </p:nvSpPr>
        <p:spPr>
          <a:xfrm>
            <a:off x="7489902" y="5349910"/>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かいごほけん</a:t>
            </a:r>
            <a:endParaRPr kumimoji="1" lang="ja-JP" altLang="en-US" sz="800" dirty="0">
              <a:solidFill>
                <a:schemeClr val="tx1"/>
              </a:solidFill>
            </a:endParaRPr>
          </a:p>
        </p:txBody>
      </p:sp>
      <p:sp>
        <p:nvSpPr>
          <p:cNvPr id="6" name="正方形/長方形 5">
            <a:extLst>
              <a:ext uri="{FF2B5EF4-FFF2-40B4-BE49-F238E27FC236}">
                <a16:creationId xmlns:a16="http://schemas.microsoft.com/office/drawing/2014/main" id="{E07B85E8-C98B-AD05-CDC4-96BF86AD1B55}"/>
              </a:ext>
            </a:extLst>
          </p:cNvPr>
          <p:cNvSpPr/>
          <p:nvPr/>
        </p:nvSpPr>
        <p:spPr>
          <a:xfrm>
            <a:off x="7241571" y="808153"/>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しゅるい</a:t>
            </a:r>
            <a:endParaRPr kumimoji="1" lang="ja-JP" altLang="en-US" sz="800" dirty="0">
              <a:solidFill>
                <a:schemeClr val="tx1"/>
              </a:solidFill>
            </a:endParaRPr>
          </a:p>
        </p:txBody>
      </p:sp>
      <p:sp>
        <p:nvSpPr>
          <p:cNvPr id="7" name="正方形/長方形 6">
            <a:extLst>
              <a:ext uri="{FF2B5EF4-FFF2-40B4-BE49-F238E27FC236}">
                <a16:creationId xmlns:a16="http://schemas.microsoft.com/office/drawing/2014/main" id="{C09083C3-B54F-9E67-51F1-F475B4D0C7B4}"/>
              </a:ext>
            </a:extLst>
          </p:cNvPr>
          <p:cNvSpPr/>
          <p:nvPr/>
        </p:nvSpPr>
        <p:spPr>
          <a:xfrm>
            <a:off x="375284"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A3BD1723-65C6-C3D2-3101-12E3C5936F5F}"/>
              </a:ext>
            </a:extLst>
          </p:cNvPr>
          <p:cNvSpPr/>
          <p:nvPr/>
        </p:nvSpPr>
        <p:spPr>
          <a:xfrm>
            <a:off x="1769635" y="-5952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しゅるい</a:t>
            </a:r>
            <a:endParaRPr kumimoji="1" lang="ja-JP" altLang="en-US" sz="1400" dirty="0">
              <a:solidFill>
                <a:schemeClr val="bg1"/>
              </a:solidFill>
            </a:endParaRPr>
          </a:p>
        </p:txBody>
      </p:sp>
    </p:spTree>
    <p:extLst>
      <p:ext uri="{BB962C8B-B14F-4D97-AF65-F5344CB8AC3E}">
        <p14:creationId xmlns:p14="http://schemas.microsoft.com/office/powerpoint/2010/main" val="1530820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7112"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4848"/>
            <a:ext cx="8597900" cy="2426052"/>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4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25298" y="3638321"/>
            <a:ext cx="84582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65985" y="4628009"/>
            <a:ext cx="4078015" cy="1896160"/>
            <a:chOff x="5065985" y="4628009"/>
            <a:chExt cx="4078015" cy="1896160"/>
          </a:xfrm>
        </p:grpSpPr>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065985" y="4628009"/>
              <a:ext cx="2911853" cy="1597938"/>
            </a:xfrm>
            <a:prstGeom prst="wedgeEllipseCallout">
              <a:avLst>
                <a:gd name="adj1" fmla="val 50937"/>
                <a:gd name="adj2" fmla="val 2916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kumimoji="1" lang="en-US" altLang="ja-JP" sz="2000" b="1" dirty="0">
                  <a:solidFill>
                    <a:schemeClr val="tx1"/>
                  </a:solidFill>
                </a:rPr>
                <a:t>1</a:t>
              </a:r>
              <a:r>
                <a:rPr kumimoji="1" lang="ja-JP" altLang="en-US" sz="2000" b="1" dirty="0">
                  <a:solidFill>
                    <a:schemeClr val="tx1"/>
                  </a:solidFill>
                </a:rPr>
                <a:t>件でも生命保険に加入している家族の割合だよ</a:t>
              </a:r>
              <a:r>
                <a:rPr lang="ja-JP" altLang="en-US" sz="2000" b="1" dirty="0">
                  <a:solidFill>
                    <a:schemeClr val="tx1"/>
                  </a:solidFill>
                </a:rPr>
                <a:t>。</a:t>
              </a:r>
              <a:endParaRPr kumimoji="1" lang="ja-JP" altLang="en-US" sz="2000" b="1" dirty="0">
                <a:solidFill>
                  <a:schemeClr val="tx1"/>
                </a:solidFill>
              </a:endParaRPr>
            </a:p>
          </p:txBody>
        </p:sp>
      </p:grpSp>
      <p:grpSp>
        <p:nvGrpSpPr>
          <p:cNvPr id="14" name="グループ化 13">
            <a:extLst>
              <a:ext uri="{FF2B5EF4-FFF2-40B4-BE49-F238E27FC236}">
                <a16:creationId xmlns:a16="http://schemas.microsoft.com/office/drawing/2014/main" id="{1FD863DC-A72F-4BE3-885E-5EE261CDD951}"/>
              </a:ext>
            </a:extLst>
          </p:cNvPr>
          <p:cNvGrpSpPr/>
          <p:nvPr/>
        </p:nvGrpSpPr>
        <p:grpSpPr>
          <a:xfrm>
            <a:off x="130185" y="4560928"/>
            <a:ext cx="5029200" cy="2079676"/>
            <a:chOff x="130185" y="4560928"/>
            <a:chExt cx="5029200" cy="2079676"/>
          </a:xfrm>
        </p:grpSpPr>
        <p:sp>
          <p:nvSpPr>
            <p:cNvPr id="5" name="コンテンツ プレースホルダー 1"/>
            <p:cNvSpPr txBox="1">
              <a:spLocks/>
            </p:cNvSpPr>
            <p:nvPr/>
          </p:nvSpPr>
          <p:spPr bwMode="auto">
            <a:xfrm>
              <a:off x="266701" y="4560928"/>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89.8</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lvl="0" algn="r" eaLnBrk="1" hangingPunct="1">
                <a:buClr>
                  <a:srgbClr val="4F81BD"/>
                </a:buClr>
                <a:buNone/>
                <a:defRPr/>
              </a:pPr>
              <a:endParaRPr lang="en-US" altLang="ja-JP" sz="1050" dirty="0">
                <a:solidFill>
                  <a:prstClr val="black"/>
                </a:solidFill>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8" name="テキスト ボックス 7">
              <a:extLst>
                <a:ext uri="{FF2B5EF4-FFF2-40B4-BE49-F238E27FC236}">
                  <a16:creationId xmlns:a16="http://schemas.microsoft.com/office/drawing/2014/main" id="{71D5F16C-CC24-4E1A-8E0A-98ABD937FAB9}"/>
                </a:ext>
              </a:extLst>
            </p:cNvPr>
            <p:cNvSpPr txBox="1"/>
            <p:nvPr/>
          </p:nvSpPr>
          <p:spPr>
            <a:xfrm>
              <a:off x="130185" y="6386688"/>
              <a:ext cx="5029200"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　生命保険に関する全国実態調査」</a:t>
              </a:r>
            </a:p>
          </p:txBody>
        </p:sp>
      </p:grpSp>
      <p:sp>
        <p:nvSpPr>
          <p:cNvPr id="11" name="スライド番号プレースホルダー 10">
            <a:extLst>
              <a:ext uri="{FF2B5EF4-FFF2-40B4-BE49-F238E27FC236}">
                <a16:creationId xmlns:a16="http://schemas.microsoft.com/office/drawing/2014/main" id="{AE4BAF8E-5F6F-4F49-93E7-0DDA6DCD9DE7}"/>
              </a:ext>
            </a:extLst>
          </p:cNvPr>
          <p:cNvSpPr>
            <a:spLocks noGrp="1"/>
          </p:cNvSpPr>
          <p:nvPr>
            <p:ph type="sldNum" sz="quarter" idx="12"/>
          </p:nvPr>
        </p:nvSpPr>
        <p:spPr/>
        <p:txBody>
          <a:bodyPr/>
          <a:lstStyle/>
          <a:p>
            <a:fld id="{E1D7E502-7D6F-49F2-8D91-33EB17385912}" type="slidenum">
              <a:rPr lang="ja-JP" altLang="en-US" smtClean="0"/>
              <a:pPr/>
              <a:t>44</a:t>
            </a:fld>
            <a:endParaRPr lang="ja-JP" altLang="en-US" dirty="0"/>
          </a:p>
        </p:txBody>
      </p:sp>
      <p:sp>
        <p:nvSpPr>
          <p:cNvPr id="9" name="正方形/長方形 8">
            <a:extLst>
              <a:ext uri="{FF2B5EF4-FFF2-40B4-BE49-F238E27FC236}">
                <a16:creationId xmlns:a16="http://schemas.microsoft.com/office/drawing/2014/main" id="{47333F72-21B2-2997-1E20-3ABA5354B6F3}"/>
              </a:ext>
            </a:extLst>
          </p:cNvPr>
          <p:cNvSpPr/>
          <p:nvPr/>
        </p:nvSpPr>
        <p:spPr>
          <a:xfrm>
            <a:off x="2179871" y="-4369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bg1"/>
              </a:solidFill>
            </a:endParaRPr>
          </a:p>
        </p:txBody>
      </p:sp>
      <p:sp>
        <p:nvSpPr>
          <p:cNvPr id="12" name="正方形/長方形 11">
            <a:extLst>
              <a:ext uri="{FF2B5EF4-FFF2-40B4-BE49-F238E27FC236}">
                <a16:creationId xmlns:a16="http://schemas.microsoft.com/office/drawing/2014/main" id="{D40671E1-389E-1366-6A59-40F653B634AF}"/>
              </a:ext>
            </a:extLst>
          </p:cNvPr>
          <p:cNvSpPr/>
          <p:nvPr/>
        </p:nvSpPr>
        <p:spPr>
          <a:xfrm>
            <a:off x="3368116" y="-4369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けいやく</a:t>
            </a:r>
            <a:endParaRPr kumimoji="1" lang="ja-JP" altLang="en-US" sz="1400" dirty="0">
              <a:solidFill>
                <a:schemeClr val="bg1"/>
              </a:solidFill>
            </a:endParaRPr>
          </a:p>
        </p:txBody>
      </p:sp>
      <p:sp>
        <p:nvSpPr>
          <p:cNvPr id="15" name="正方形/長方形 14">
            <a:extLst>
              <a:ext uri="{FF2B5EF4-FFF2-40B4-BE49-F238E27FC236}">
                <a16:creationId xmlns:a16="http://schemas.microsoft.com/office/drawing/2014/main" id="{826F6DE2-C812-243D-BA87-792AB0BAF6F1}"/>
              </a:ext>
            </a:extLst>
          </p:cNvPr>
          <p:cNvSpPr/>
          <p:nvPr/>
        </p:nvSpPr>
        <p:spPr>
          <a:xfrm>
            <a:off x="273050" y="96915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FCDD529-2FC8-44D1-49C7-22BAFF5A2D51}"/>
              </a:ext>
            </a:extLst>
          </p:cNvPr>
          <p:cNvSpPr/>
          <p:nvPr/>
        </p:nvSpPr>
        <p:spPr>
          <a:xfrm>
            <a:off x="870066"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こくない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716C51E-5BE2-FB01-2C8F-02194C5FE896}"/>
              </a:ext>
            </a:extLst>
          </p:cNvPr>
          <p:cNvSpPr/>
          <p:nvPr/>
        </p:nvSpPr>
        <p:spPr>
          <a:xfrm>
            <a:off x="3027435"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BB48F9C1-4734-99F2-A402-6142EA7B60EC}"/>
              </a:ext>
            </a:extLst>
          </p:cNvPr>
          <p:cNvSpPr/>
          <p:nvPr/>
        </p:nvSpPr>
        <p:spPr>
          <a:xfrm>
            <a:off x="5243527"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7412AED1-F490-C58B-8978-391823CFA5D3}"/>
              </a:ext>
            </a:extLst>
          </p:cNvPr>
          <p:cNvSpPr/>
          <p:nvPr/>
        </p:nvSpPr>
        <p:spPr>
          <a:xfrm>
            <a:off x="1844587" y="231098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71AE4F46-09AC-2946-DCC3-D8DBB4B2EF14}"/>
              </a:ext>
            </a:extLst>
          </p:cNvPr>
          <p:cNvSpPr/>
          <p:nvPr/>
        </p:nvSpPr>
        <p:spPr>
          <a:xfrm>
            <a:off x="3304565" y="231098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7125F69C-49CA-BFEF-3D40-6A653E9FB69C}"/>
              </a:ext>
            </a:extLst>
          </p:cNvPr>
          <p:cNvSpPr/>
          <p:nvPr/>
        </p:nvSpPr>
        <p:spPr>
          <a:xfrm>
            <a:off x="5511567" y="2310987"/>
            <a:ext cx="516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B5C2A6E9-25AB-4DEC-1B3B-7379A4E7CD7C}"/>
              </a:ext>
            </a:extLst>
          </p:cNvPr>
          <p:cNvSpPr/>
          <p:nvPr/>
        </p:nvSpPr>
        <p:spPr>
          <a:xfrm>
            <a:off x="58186" y="442311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6E1FA577-F432-7281-AA96-44A3FC18FC7D}"/>
              </a:ext>
            </a:extLst>
          </p:cNvPr>
          <p:cNvSpPr/>
          <p:nvPr/>
        </p:nvSpPr>
        <p:spPr>
          <a:xfrm>
            <a:off x="5136461" y="473703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F68FA07-1338-858C-264D-9CD99B2AA503}"/>
              </a:ext>
            </a:extLst>
          </p:cNvPr>
          <p:cNvSpPr/>
          <p:nvPr/>
        </p:nvSpPr>
        <p:spPr>
          <a:xfrm>
            <a:off x="6203802" y="474233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せいめいほけん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4606508F-11C2-AB13-19BE-E6311B7672F8}"/>
              </a:ext>
            </a:extLst>
          </p:cNvPr>
          <p:cNvSpPr/>
          <p:nvPr/>
        </p:nvSpPr>
        <p:spPr>
          <a:xfrm>
            <a:off x="5461520" y="508012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かにゅう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327ABB60-79CA-B203-2C2B-29E2C9EFA235}"/>
              </a:ext>
            </a:extLst>
          </p:cNvPr>
          <p:cNvSpPr/>
          <p:nvPr/>
        </p:nvSpPr>
        <p:spPr>
          <a:xfrm>
            <a:off x="5119683" y="540903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かぞく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34756FCE-3F75-0CC7-EE3D-15D90A51B70B}"/>
              </a:ext>
            </a:extLst>
          </p:cNvPr>
          <p:cNvSpPr/>
          <p:nvPr/>
        </p:nvSpPr>
        <p:spPr>
          <a:xfrm>
            <a:off x="5890611" y="540903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わりあい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4877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5" grpId="0"/>
      <p:bldP spid="16" grpId="0"/>
      <p:bldP spid="17" grpId="0"/>
      <p:bldP spid="18" grpId="0"/>
      <p:bldP spid="19" grpId="0"/>
      <p:bldP spid="20" grpId="0"/>
      <p:bldP spid="21" grpId="0"/>
      <p:bldP spid="22" grpId="0"/>
      <p:bldP spid="24" grpId="0"/>
      <p:bldP spid="25" grpId="0"/>
      <p:bldP spid="26" grpId="0"/>
      <p:bldP spid="27"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何件契約しているの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9184"/>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家族で契約している生命保険の</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件数は平均で何件</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095374" y="3666814"/>
            <a:ext cx="64770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92419" y="4473665"/>
            <a:ext cx="4639158" cy="2126659"/>
            <a:chOff x="4843421" y="4473665"/>
            <a:chExt cx="4639158" cy="2126659"/>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508" y="5245862"/>
              <a:ext cx="1343071" cy="1354462"/>
            </a:xfrm>
            <a:prstGeom prst="rect">
              <a:avLst/>
            </a:prstGeom>
          </p:spPr>
        </p:pic>
        <p:sp>
          <p:nvSpPr>
            <p:cNvPr id="8" name="円形吹き出し 7"/>
            <p:cNvSpPr/>
            <p:nvPr/>
          </p:nvSpPr>
          <p:spPr>
            <a:xfrm>
              <a:off x="4843421" y="4473665"/>
              <a:ext cx="3377790" cy="2126659"/>
            </a:xfrm>
            <a:prstGeom prst="wedgeEllipseCallout">
              <a:avLst>
                <a:gd name="adj1" fmla="val 53614"/>
                <a:gd name="adj2" fmla="val 1813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kumimoji="1" lang="ja-JP" altLang="en-US" sz="1600" b="1" dirty="0">
                  <a:solidFill>
                    <a:schemeClr val="tx1"/>
                  </a:solidFill>
                </a:rPr>
                <a:t>例えば</a:t>
              </a:r>
              <a:r>
                <a:rPr kumimoji="1" lang="en-US" altLang="ja-JP" sz="1600" b="1" dirty="0">
                  <a:solidFill>
                    <a:schemeClr val="tx1"/>
                  </a:solidFill>
                </a:rPr>
                <a:t>3</a:t>
              </a:r>
              <a:r>
                <a:rPr kumimoji="1" lang="ja-JP" altLang="en-US" sz="1600" b="1" dirty="0">
                  <a:solidFill>
                    <a:schemeClr val="tx1"/>
                  </a:solidFill>
                </a:rPr>
                <a:t>人家族で</a:t>
              </a:r>
            </a:p>
            <a:p>
              <a:pPr algn="ctr">
                <a:lnSpc>
                  <a:spcPct val="150000"/>
                </a:lnSpc>
              </a:pPr>
              <a:r>
                <a:rPr kumimoji="1" lang="ja-JP" altLang="en-US" sz="1600" b="1" dirty="0">
                  <a:solidFill>
                    <a:schemeClr val="tx1"/>
                  </a:solidFill>
                </a:rPr>
                <a:t>それぞれ病気やケガに備えるために「医療保険」に</a:t>
              </a:r>
              <a:r>
                <a:rPr lang="ja-JP" altLang="en-US" sz="1600" b="1" dirty="0">
                  <a:solidFill>
                    <a:schemeClr val="tx1"/>
                  </a:solidFill>
                </a:rPr>
                <a:t>契約</a:t>
              </a:r>
              <a:r>
                <a:rPr kumimoji="1" lang="ja-JP" altLang="en-US" sz="1600" b="1" dirty="0">
                  <a:solidFill>
                    <a:schemeClr val="tx1"/>
                  </a:solidFill>
                </a:rPr>
                <a:t>していれば</a:t>
              </a:r>
              <a:r>
                <a:rPr kumimoji="1" lang="en-US" altLang="ja-JP" sz="1600" b="1" dirty="0">
                  <a:solidFill>
                    <a:schemeClr val="tx1"/>
                  </a:solidFill>
                </a:rPr>
                <a:t>3</a:t>
              </a:r>
              <a:r>
                <a:rPr kumimoji="1" lang="ja-JP" altLang="en-US" sz="1600" b="1" dirty="0">
                  <a:solidFill>
                    <a:schemeClr val="tx1"/>
                  </a:solidFill>
                </a:rPr>
                <a:t>件分の加入になるよ。</a:t>
              </a:r>
            </a:p>
          </p:txBody>
        </p:sp>
      </p:grpSp>
      <p:grpSp>
        <p:nvGrpSpPr>
          <p:cNvPr id="3" name="グループ化 2">
            <a:extLst>
              <a:ext uri="{FF2B5EF4-FFF2-40B4-BE49-F238E27FC236}">
                <a16:creationId xmlns:a16="http://schemas.microsoft.com/office/drawing/2014/main" id="{111E9CFC-C684-481D-89E5-995FCDFD8799}"/>
              </a:ext>
            </a:extLst>
          </p:cNvPr>
          <p:cNvGrpSpPr/>
          <p:nvPr/>
        </p:nvGrpSpPr>
        <p:grpSpPr>
          <a:xfrm>
            <a:off x="130185" y="4558312"/>
            <a:ext cx="5029200" cy="2082292"/>
            <a:chOff x="130185" y="4558312"/>
            <a:chExt cx="5029200" cy="2082292"/>
          </a:xfrm>
        </p:grpSpPr>
        <p:sp>
          <p:nvSpPr>
            <p:cNvPr id="5" name="コンテンツ プレースホルダー 1"/>
            <p:cNvSpPr txBox="1">
              <a:spLocks/>
            </p:cNvSpPr>
            <p:nvPr/>
          </p:nvSpPr>
          <p:spPr bwMode="auto">
            <a:xfrm>
              <a:off x="266701" y="4558312"/>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平均</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3.9</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B.</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約</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4</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11" name="テキスト ボックス 10">
              <a:extLst>
                <a:ext uri="{FF2B5EF4-FFF2-40B4-BE49-F238E27FC236}">
                  <a16:creationId xmlns:a16="http://schemas.microsoft.com/office/drawing/2014/main" id="{0D05AF6D-19EF-4C76-B0CE-98EF0752A01C}"/>
                </a:ext>
              </a:extLst>
            </p:cNvPr>
            <p:cNvSpPr txBox="1"/>
            <p:nvPr/>
          </p:nvSpPr>
          <p:spPr>
            <a:xfrm>
              <a:off x="130185" y="6386688"/>
              <a:ext cx="5029200"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　生命保険に関する全国実態調査」</a:t>
              </a:r>
            </a:p>
          </p:txBody>
        </p:sp>
      </p:grpSp>
      <p:sp>
        <p:nvSpPr>
          <p:cNvPr id="12" name="スライド番号プレースホルダー 11">
            <a:extLst>
              <a:ext uri="{FF2B5EF4-FFF2-40B4-BE49-F238E27FC236}">
                <a16:creationId xmlns:a16="http://schemas.microsoft.com/office/drawing/2014/main" id="{6986152C-7148-4B49-A2D1-C5CCC7F55698}"/>
              </a:ext>
            </a:extLst>
          </p:cNvPr>
          <p:cNvSpPr>
            <a:spLocks noGrp="1"/>
          </p:cNvSpPr>
          <p:nvPr>
            <p:ph type="sldNum" sz="quarter" idx="12"/>
          </p:nvPr>
        </p:nvSpPr>
        <p:spPr/>
        <p:txBody>
          <a:bodyPr/>
          <a:lstStyle/>
          <a:p>
            <a:fld id="{E1D7E502-7D6F-49F2-8D91-33EB17385912}" type="slidenum">
              <a:rPr lang="ja-JP" altLang="en-US" smtClean="0"/>
              <a:pPr/>
              <a:t>45</a:t>
            </a:fld>
            <a:endParaRPr lang="ja-JP" altLang="en-US" dirty="0"/>
          </a:p>
        </p:txBody>
      </p:sp>
      <p:sp>
        <p:nvSpPr>
          <p:cNvPr id="9" name="正方形/長方形 8">
            <a:extLst>
              <a:ext uri="{FF2B5EF4-FFF2-40B4-BE49-F238E27FC236}">
                <a16:creationId xmlns:a16="http://schemas.microsoft.com/office/drawing/2014/main" id="{D3C8C3B4-8FD3-7DE0-73B7-84ABE14764A6}"/>
              </a:ext>
            </a:extLst>
          </p:cNvPr>
          <p:cNvSpPr/>
          <p:nvPr/>
        </p:nvSpPr>
        <p:spPr>
          <a:xfrm>
            <a:off x="266701"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なんけん</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81898878-667A-3C8B-00F0-6A033CFFEE86}"/>
              </a:ext>
            </a:extLst>
          </p:cNvPr>
          <p:cNvSpPr/>
          <p:nvPr/>
        </p:nvSpPr>
        <p:spPr>
          <a:xfrm>
            <a:off x="1084234"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けいやく</a:t>
            </a:r>
            <a:endParaRPr kumimoji="1" lang="ja-JP" altLang="en-US" sz="1400" dirty="0">
              <a:solidFill>
                <a:schemeClr val="bg1"/>
              </a:solidFill>
            </a:endParaRPr>
          </a:p>
        </p:txBody>
      </p:sp>
      <p:sp>
        <p:nvSpPr>
          <p:cNvPr id="15" name="正方形/長方形 14">
            <a:extLst>
              <a:ext uri="{FF2B5EF4-FFF2-40B4-BE49-F238E27FC236}">
                <a16:creationId xmlns:a16="http://schemas.microsoft.com/office/drawing/2014/main" id="{87BDD46E-D15D-7A55-A649-5683A332DEF7}"/>
              </a:ext>
            </a:extLst>
          </p:cNvPr>
          <p:cNvSpPr/>
          <p:nvPr/>
        </p:nvSpPr>
        <p:spPr>
          <a:xfrm>
            <a:off x="273050" y="96915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F166440-5B78-4339-F645-D85C99C0BB9E}"/>
              </a:ext>
            </a:extLst>
          </p:cNvPr>
          <p:cNvSpPr/>
          <p:nvPr/>
        </p:nvSpPr>
        <p:spPr>
          <a:xfrm>
            <a:off x="1084234" y="1593271"/>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5DB59012-B667-0108-BD52-3DBB106D7535}"/>
              </a:ext>
            </a:extLst>
          </p:cNvPr>
          <p:cNvSpPr/>
          <p:nvPr/>
        </p:nvSpPr>
        <p:spPr>
          <a:xfrm>
            <a:off x="2546198"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B15C866D-8B33-1FEA-FDE4-05F8B1B731E1}"/>
              </a:ext>
            </a:extLst>
          </p:cNvPr>
          <p:cNvSpPr/>
          <p:nvPr/>
        </p:nvSpPr>
        <p:spPr>
          <a:xfrm>
            <a:off x="5684372"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83716616-A950-C74A-3956-F7AB807AAF88}"/>
              </a:ext>
            </a:extLst>
          </p:cNvPr>
          <p:cNvSpPr/>
          <p:nvPr/>
        </p:nvSpPr>
        <p:spPr>
          <a:xfrm>
            <a:off x="2151034" y="230807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けんすう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6153A0B-D457-ED03-339B-6D20B946B68A}"/>
              </a:ext>
            </a:extLst>
          </p:cNvPr>
          <p:cNvSpPr/>
          <p:nvPr/>
        </p:nvSpPr>
        <p:spPr>
          <a:xfrm>
            <a:off x="3607593" y="2307200"/>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へいきん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4F2954CA-402B-13BC-E22F-B5ADD350FCB2}"/>
              </a:ext>
            </a:extLst>
          </p:cNvPr>
          <p:cNvSpPr/>
          <p:nvPr/>
        </p:nvSpPr>
        <p:spPr>
          <a:xfrm>
            <a:off x="5064685" y="230120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なんけん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28094EFB-765F-03AF-77E2-E4E10827AADF}"/>
              </a:ext>
            </a:extLst>
          </p:cNvPr>
          <p:cNvSpPr/>
          <p:nvPr/>
        </p:nvSpPr>
        <p:spPr>
          <a:xfrm>
            <a:off x="58186" y="442311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3430B709-53E3-9B14-718F-41EC754FDD82}"/>
              </a:ext>
            </a:extLst>
          </p:cNvPr>
          <p:cNvSpPr/>
          <p:nvPr/>
        </p:nvSpPr>
        <p:spPr>
          <a:xfrm>
            <a:off x="5039518" y="4510592"/>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たと</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5E8037FB-888F-8D4A-1446-F099204E40CB}"/>
              </a:ext>
            </a:extLst>
          </p:cNvPr>
          <p:cNvSpPr/>
          <p:nvPr/>
        </p:nvSpPr>
        <p:spPr>
          <a:xfrm>
            <a:off x="5926588" y="451034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　かぞく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D70A0125-528D-F0E6-DA22-BAE5B357C821}"/>
              </a:ext>
            </a:extLst>
          </p:cNvPr>
          <p:cNvSpPr/>
          <p:nvPr/>
        </p:nvSpPr>
        <p:spPr>
          <a:xfrm>
            <a:off x="5587782" y="4868792"/>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053CF94B-ADE4-455B-5FED-A03F432272DE}"/>
              </a:ext>
            </a:extLst>
          </p:cNvPr>
          <p:cNvSpPr/>
          <p:nvPr/>
        </p:nvSpPr>
        <p:spPr>
          <a:xfrm>
            <a:off x="6667982" y="4868792"/>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そな</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7862163-C8F0-52FF-625C-D62F2A38D296}"/>
              </a:ext>
            </a:extLst>
          </p:cNvPr>
          <p:cNvSpPr/>
          <p:nvPr/>
        </p:nvSpPr>
        <p:spPr>
          <a:xfrm>
            <a:off x="6063158" y="524457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いりょうほけん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1D7C4494-38C1-457D-C0CD-16B9310D08ED}"/>
              </a:ext>
            </a:extLst>
          </p:cNvPr>
          <p:cNvSpPr/>
          <p:nvPr/>
        </p:nvSpPr>
        <p:spPr>
          <a:xfrm>
            <a:off x="4847313" y="561392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けいやく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5A0AB57-E546-047C-F0DB-45CC64EC61F7}"/>
              </a:ext>
            </a:extLst>
          </p:cNvPr>
          <p:cNvSpPr/>
          <p:nvPr/>
        </p:nvSpPr>
        <p:spPr>
          <a:xfrm>
            <a:off x="6288896" y="559905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けんぶん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1AABADA8-2AE1-DA1D-7D58-6A4B49E5F065}"/>
              </a:ext>
            </a:extLst>
          </p:cNvPr>
          <p:cNvSpPr/>
          <p:nvPr/>
        </p:nvSpPr>
        <p:spPr>
          <a:xfrm>
            <a:off x="5242252" y="5968662"/>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かにゅう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F3A27A94-0A63-CF18-BB41-92115041F8D9}"/>
              </a:ext>
            </a:extLst>
          </p:cNvPr>
          <p:cNvSpPr/>
          <p:nvPr/>
        </p:nvSpPr>
        <p:spPr>
          <a:xfrm>
            <a:off x="603016" y="498666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へいきん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168A837C-5DD0-DE1F-2204-52ECEF077888}"/>
              </a:ext>
            </a:extLst>
          </p:cNvPr>
          <p:cNvSpPr/>
          <p:nvPr/>
        </p:nvSpPr>
        <p:spPr>
          <a:xfrm>
            <a:off x="1911561" y="498666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7234869E-F945-30BE-1230-DE813AE337BA}"/>
              </a:ext>
            </a:extLst>
          </p:cNvPr>
          <p:cNvSpPr/>
          <p:nvPr/>
        </p:nvSpPr>
        <p:spPr>
          <a:xfrm>
            <a:off x="3152037" y="5534220"/>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23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いくら支払っているの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0268"/>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が</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年間で保険会社に</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支払っているお金（保険料）はいくら？</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73050" y="3648983"/>
            <a:ext cx="85978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823670" y="4635062"/>
            <a:ext cx="4190037" cy="2040375"/>
            <a:chOff x="4942936" y="4635062"/>
            <a:chExt cx="4190037" cy="2040375"/>
          </a:xfrm>
        </p:grpSpPr>
        <p:sp>
          <p:nvSpPr>
            <p:cNvPr id="9" name="円形吹き出し 8"/>
            <p:cNvSpPr/>
            <p:nvPr/>
          </p:nvSpPr>
          <p:spPr>
            <a:xfrm>
              <a:off x="4942936" y="4635062"/>
              <a:ext cx="3204031" cy="2040375"/>
            </a:xfrm>
            <a:prstGeom prst="wedgeEllipseCallout">
              <a:avLst>
                <a:gd name="adj1" fmla="val 52516"/>
                <a:gd name="adj2" fmla="val 2227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72000" rIns="0" bIns="36000" rtlCol="0" anchor="ctr"/>
            <a:lstStyle/>
            <a:p>
              <a:pPr algn="ctr">
                <a:lnSpc>
                  <a:spcPct val="130000"/>
                </a:lnSpc>
              </a:pPr>
              <a:r>
                <a:rPr kumimoji="1" lang="ja-JP" altLang="en-US" b="1" dirty="0">
                  <a:solidFill>
                    <a:schemeClr val="tx1"/>
                  </a:solidFill>
                </a:rPr>
                <a:t>水道光熱費や食費、</a:t>
              </a:r>
              <a:endParaRPr kumimoji="1" lang="en-US" altLang="ja-JP" b="1" dirty="0">
                <a:solidFill>
                  <a:schemeClr val="tx1"/>
                </a:solidFill>
              </a:endParaRPr>
            </a:p>
            <a:p>
              <a:pPr algn="ctr">
                <a:lnSpc>
                  <a:spcPct val="130000"/>
                </a:lnSpc>
              </a:pPr>
              <a:r>
                <a:rPr kumimoji="1" lang="ja-JP" altLang="en-US" b="1" dirty="0">
                  <a:solidFill>
                    <a:schemeClr val="tx1"/>
                  </a:solidFill>
                </a:rPr>
                <a:t>携帯電話のお金などの他に、これだけの金額を負担してるんだね。</a:t>
              </a:r>
            </a:p>
          </p:txBody>
        </p:sp>
        <p:pic>
          <p:nvPicPr>
            <p:cNvPr id="11" name="図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8277261" y="5333675"/>
              <a:ext cx="855712" cy="1159200"/>
            </a:xfrm>
            <a:prstGeom prst="rect">
              <a:avLst/>
            </a:prstGeom>
          </p:spPr>
        </p:pic>
      </p:grpSp>
      <p:grpSp>
        <p:nvGrpSpPr>
          <p:cNvPr id="3" name="グループ化 2">
            <a:extLst>
              <a:ext uri="{FF2B5EF4-FFF2-40B4-BE49-F238E27FC236}">
                <a16:creationId xmlns:a16="http://schemas.microsoft.com/office/drawing/2014/main" id="{45704A7A-39D6-471B-BCDA-921A9771E3BB}"/>
              </a:ext>
            </a:extLst>
          </p:cNvPr>
          <p:cNvGrpSpPr/>
          <p:nvPr/>
        </p:nvGrpSpPr>
        <p:grpSpPr>
          <a:xfrm>
            <a:off x="130293" y="4376730"/>
            <a:ext cx="5029200" cy="2407846"/>
            <a:chOff x="130293" y="4376730"/>
            <a:chExt cx="5029200" cy="2407846"/>
          </a:xfrm>
        </p:grpSpPr>
        <p:sp>
          <p:nvSpPr>
            <p:cNvPr id="5" name="コンテンツ プレースホルダー 1"/>
            <p:cNvSpPr txBox="1">
              <a:spLocks/>
            </p:cNvSpPr>
            <p:nvPr/>
          </p:nvSpPr>
          <p:spPr bwMode="auto">
            <a:xfrm>
              <a:off x="266700" y="4376730"/>
              <a:ext cx="4462956" cy="2116146"/>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lang="en-US" altLang="ja-JP" sz="3200" b="1" dirty="0">
                <a:solidFill>
                  <a:srgbClr val="339966"/>
                </a:solidFill>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平均</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37.</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1</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lang="ja-JP" altLang="en-US" sz="2000" b="1" dirty="0">
                <a:solidFill>
                  <a:prstClr val="black"/>
                </a:solidFill>
                <a:latin typeface="Meiryo UI" panose="020B0604030504040204" pitchFamily="50" charset="-128"/>
                <a:ea typeface="Meiryo UI" panose="020B0604030504040204" pitchFamily="50" charset="-128"/>
                <a:cs typeface="ヒラギノ角ゴ Pro W6"/>
              </a:endParaRPr>
            </a:p>
            <a:p>
              <a:pPr lvl="0" algn="ctr" eaLnBrk="1" hangingPunct="1">
                <a:lnSpc>
                  <a:spcPts val="1800"/>
                </a:lnSpc>
                <a:buClr>
                  <a:srgbClr val="4F81BD"/>
                </a:buClr>
                <a:buNone/>
                <a:defRPr/>
              </a:pP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月々</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a:t>
              </a:r>
              <a:r>
                <a:rPr lang="en-US" altLang="ja-JP" b="1" noProof="0" dirty="0">
                  <a:solidFill>
                    <a:prstClr val="black"/>
                  </a:solidFill>
                  <a:latin typeface="Meiryo UI" panose="020B0604030504040204" pitchFamily="50" charset="-128"/>
                  <a:ea typeface="Meiryo UI" panose="020B0604030504040204" pitchFamily="50" charset="-128"/>
                  <a:cs typeface="ヒラギノ角ゴ Pro W6"/>
                </a:rPr>
                <a:t>1</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万円</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a:t>
              </a:r>
            </a:p>
            <a:p>
              <a:pPr lvl="0" algn="ctr" eaLnBrk="1" hangingPunct="1">
                <a:lnSpc>
                  <a:spcPts val="1800"/>
                </a:lnSpc>
                <a:buClr>
                  <a:srgbClr val="4F81BD"/>
                </a:buClr>
                <a:buNone/>
                <a:defRPr/>
              </a:pPr>
              <a:endParaRPr lang="en-US" altLang="ja-JP" sz="3200" b="1" dirty="0">
                <a:solidFill>
                  <a:prstClr val="black"/>
                </a:solidFill>
                <a:latin typeface="Meiryo UI" panose="020B0604030504040204" pitchFamily="50" charset="-128"/>
                <a:ea typeface="Meiryo UI" panose="020B0604030504040204" pitchFamily="50" charset="-128"/>
                <a:cs typeface="ヒラギノ角ゴ Pro W6"/>
              </a:endParaRPr>
            </a:p>
            <a:p>
              <a:pPr lvl="0" algn="ctr" eaLnBrk="1" hangingPunct="1">
                <a:lnSpc>
                  <a:spcPts val="1800"/>
                </a:lnSpc>
                <a:buClr>
                  <a:srgbClr val="4F81BD"/>
                </a:buClr>
                <a:buNone/>
                <a:defRPr/>
              </a:pP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　</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B.</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約</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40</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14" name="テキスト ボックス 13">
              <a:extLst>
                <a:ext uri="{FF2B5EF4-FFF2-40B4-BE49-F238E27FC236}">
                  <a16:creationId xmlns:a16="http://schemas.microsoft.com/office/drawing/2014/main" id="{35CC8206-BF8B-4686-9433-7E07C2815D35}"/>
                </a:ext>
              </a:extLst>
            </p:cNvPr>
            <p:cNvSpPr txBox="1"/>
            <p:nvPr/>
          </p:nvSpPr>
          <p:spPr>
            <a:xfrm>
              <a:off x="130293" y="6530660"/>
              <a:ext cx="5029200"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　生命保険に関する全国実態調査」</a:t>
              </a:r>
            </a:p>
          </p:txBody>
        </p:sp>
      </p:grpSp>
      <p:sp>
        <p:nvSpPr>
          <p:cNvPr id="7" name="スライド番号プレースホルダー 6">
            <a:extLst>
              <a:ext uri="{FF2B5EF4-FFF2-40B4-BE49-F238E27FC236}">
                <a16:creationId xmlns:a16="http://schemas.microsoft.com/office/drawing/2014/main" id="{D8C7BA8F-32C8-4035-8FEA-7B74EC94892D}"/>
              </a:ext>
            </a:extLst>
          </p:cNvPr>
          <p:cNvSpPr>
            <a:spLocks noGrp="1"/>
          </p:cNvSpPr>
          <p:nvPr>
            <p:ph type="sldNum" sz="quarter" idx="12"/>
          </p:nvPr>
        </p:nvSpPr>
        <p:spPr/>
        <p:txBody>
          <a:bodyPr/>
          <a:lstStyle/>
          <a:p>
            <a:fld id="{E1D7E502-7D6F-49F2-8D91-33EB17385912}" type="slidenum">
              <a:rPr lang="ja-JP" altLang="en-US" smtClean="0"/>
              <a:pPr/>
              <a:t>46</a:t>
            </a:fld>
            <a:endParaRPr lang="ja-JP" altLang="en-US" dirty="0"/>
          </a:p>
        </p:txBody>
      </p:sp>
      <p:sp>
        <p:nvSpPr>
          <p:cNvPr id="8" name="正方形/長方形 7">
            <a:extLst>
              <a:ext uri="{FF2B5EF4-FFF2-40B4-BE49-F238E27FC236}">
                <a16:creationId xmlns:a16="http://schemas.microsoft.com/office/drawing/2014/main" id="{DD358042-8359-9F25-E8F1-CCBAA360B43A}"/>
              </a:ext>
            </a:extLst>
          </p:cNvPr>
          <p:cNvSpPr/>
          <p:nvPr/>
        </p:nvSpPr>
        <p:spPr>
          <a:xfrm>
            <a:off x="1163062"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bg1"/>
              </a:solidFill>
            </a:endParaRPr>
          </a:p>
        </p:txBody>
      </p:sp>
      <p:sp>
        <p:nvSpPr>
          <p:cNvPr id="12" name="正方形/長方形 11">
            <a:extLst>
              <a:ext uri="{FF2B5EF4-FFF2-40B4-BE49-F238E27FC236}">
                <a16:creationId xmlns:a16="http://schemas.microsoft.com/office/drawing/2014/main" id="{36C5C1C2-14F8-83FB-5061-AF87BA22734F}"/>
              </a:ext>
            </a:extLst>
          </p:cNvPr>
          <p:cNvSpPr/>
          <p:nvPr/>
        </p:nvSpPr>
        <p:spPr>
          <a:xfrm>
            <a:off x="273050" y="96915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91F89B2-52A5-9A1A-AA2A-89BF9F3D2BFA}"/>
              </a:ext>
            </a:extLst>
          </p:cNvPr>
          <p:cNvSpPr/>
          <p:nvPr/>
        </p:nvSpPr>
        <p:spPr>
          <a:xfrm>
            <a:off x="1503684" y="157649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C47668DB-5915-5B79-776F-8BEAF67493B8}"/>
              </a:ext>
            </a:extLst>
          </p:cNvPr>
          <p:cNvSpPr/>
          <p:nvPr/>
        </p:nvSpPr>
        <p:spPr>
          <a:xfrm>
            <a:off x="3327428" y="157649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5B0CA074-B068-7B29-5ED0-EA5C69E5F987}"/>
              </a:ext>
            </a:extLst>
          </p:cNvPr>
          <p:cNvSpPr/>
          <p:nvPr/>
        </p:nvSpPr>
        <p:spPr>
          <a:xfrm>
            <a:off x="5333794" y="157649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ほけんがいしゃ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CAB731B-4D22-8555-ECB6-002417B567D3}"/>
              </a:ext>
            </a:extLst>
          </p:cNvPr>
          <p:cNvSpPr/>
          <p:nvPr/>
        </p:nvSpPr>
        <p:spPr>
          <a:xfrm>
            <a:off x="266700" y="233634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8D915250-495D-1ECE-D8EA-C9C0B337AA24}"/>
              </a:ext>
            </a:extLst>
          </p:cNvPr>
          <p:cNvSpPr/>
          <p:nvPr/>
        </p:nvSpPr>
        <p:spPr>
          <a:xfrm>
            <a:off x="3088714" y="233634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DF2EC3F-667B-B803-6918-D45024F75539}"/>
              </a:ext>
            </a:extLst>
          </p:cNvPr>
          <p:cNvSpPr/>
          <p:nvPr/>
        </p:nvSpPr>
        <p:spPr>
          <a:xfrm>
            <a:off x="4653105" y="2334601"/>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27CD37C6-9F11-0CA0-8B2F-9BFA5B91C91B}"/>
              </a:ext>
            </a:extLst>
          </p:cNvPr>
          <p:cNvSpPr/>
          <p:nvPr/>
        </p:nvSpPr>
        <p:spPr>
          <a:xfrm>
            <a:off x="58186" y="423855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36311FB7-49EE-AD36-AFC9-CD41555482D6}"/>
              </a:ext>
            </a:extLst>
          </p:cNvPr>
          <p:cNvSpPr/>
          <p:nvPr/>
        </p:nvSpPr>
        <p:spPr>
          <a:xfrm>
            <a:off x="603016" y="480210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へいきん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C0E5B63-B68E-A2EE-3236-9A83E04DFA0A}"/>
              </a:ext>
            </a:extLst>
          </p:cNvPr>
          <p:cNvSpPr/>
          <p:nvPr/>
        </p:nvSpPr>
        <p:spPr>
          <a:xfrm>
            <a:off x="3267655" y="487033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C601616-ACA0-486E-9B81-E6A972D85D3A}"/>
              </a:ext>
            </a:extLst>
          </p:cNvPr>
          <p:cNvSpPr/>
          <p:nvPr/>
        </p:nvSpPr>
        <p:spPr>
          <a:xfrm>
            <a:off x="1322807" y="5664961"/>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つきづき</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3A9D3C7-C0A0-0ED5-702A-FA6EAC4F491F}"/>
              </a:ext>
            </a:extLst>
          </p:cNvPr>
          <p:cNvSpPr/>
          <p:nvPr/>
        </p:nvSpPr>
        <p:spPr>
          <a:xfrm>
            <a:off x="5296393" y="480210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すいどうこうねつひ</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EDB0D9B-3E30-2A72-4187-F4B5263C5976}"/>
              </a:ext>
            </a:extLst>
          </p:cNvPr>
          <p:cNvSpPr/>
          <p:nvPr/>
        </p:nvSpPr>
        <p:spPr>
          <a:xfrm>
            <a:off x="6331188" y="480210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しょくひ</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0AA51915-05C4-F390-CA74-F7E4050D5448}"/>
              </a:ext>
            </a:extLst>
          </p:cNvPr>
          <p:cNvSpPr/>
          <p:nvPr/>
        </p:nvSpPr>
        <p:spPr>
          <a:xfrm>
            <a:off x="5065690" y="515548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けいたいでんわ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AB1B740C-C5D0-67A9-9866-48A837DE0C37}"/>
              </a:ext>
            </a:extLst>
          </p:cNvPr>
          <p:cNvSpPr/>
          <p:nvPr/>
        </p:nvSpPr>
        <p:spPr>
          <a:xfrm>
            <a:off x="6088280" y="5163872"/>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6995FE60-85B0-7C61-5F06-00ADED776482}"/>
              </a:ext>
            </a:extLst>
          </p:cNvPr>
          <p:cNvSpPr/>
          <p:nvPr/>
        </p:nvSpPr>
        <p:spPr>
          <a:xfrm>
            <a:off x="4780499" y="551724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ほか</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E58EE65-556A-7096-ACE7-931310A598A5}"/>
              </a:ext>
            </a:extLst>
          </p:cNvPr>
          <p:cNvSpPr/>
          <p:nvPr/>
        </p:nvSpPr>
        <p:spPr>
          <a:xfrm>
            <a:off x="6554576" y="552563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きんがく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20CB5E03-1845-7DB3-65EA-747C809F77A4}"/>
              </a:ext>
            </a:extLst>
          </p:cNvPr>
          <p:cNvSpPr/>
          <p:nvPr/>
        </p:nvSpPr>
        <p:spPr>
          <a:xfrm>
            <a:off x="5126672" y="587062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ふたん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71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08C195B-F757-59EE-F04B-9C18E0D298E0}"/>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3" y="30760"/>
            <a:ext cx="780534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保険会社全体でいくら支払われているの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年間で国内の生命保険会社から生命保険に契約している人に支払われるお金（保険金等）はいくら？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91286" y="4423331"/>
            <a:ext cx="4229886" cy="2206069"/>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　⇒　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39.8</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lvl="0" indent="-457200" defTabSz="457200" eaLnBrk="1" hangingPunct="1">
              <a:buClr>
                <a:srgbClr val="4F81BD"/>
              </a:buClr>
              <a:buNone/>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保険金等＝保険金・年金・給付金。</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2022</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年度は新型コロナウイルス</a:t>
            </a:r>
            <a:endParaRPr lang="en-US" altLang="ja-JP" sz="1050" dirty="0">
              <a:solidFill>
                <a:prstClr val="black"/>
              </a:solidFill>
              <a:latin typeface="Meiryo UI" panose="020B0604030504040204" pitchFamily="50" charset="-128"/>
              <a:ea typeface="Meiryo UI" panose="020B0604030504040204" pitchFamily="50" charset="-128"/>
              <a:cs typeface="ヒラギノ角ゴ Pro W6"/>
            </a:endParaRPr>
          </a:p>
          <a:p>
            <a:pPr lvl="0" indent="-432000" defTabSz="457200" eaLnBrk="1" hangingPunct="1">
              <a:buClr>
                <a:srgbClr val="4F81BD"/>
              </a:buClr>
              <a:buNone/>
              <a:defRPr/>
            </a:pP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   感染症の影響により、前年度より大幅に増加</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(2021</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年度は</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31.4</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兆円</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＊生命保険協会「</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年版生命保険の動向」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15872" y="3712002"/>
            <a:ext cx="6540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stretch>
            <a:fillRect/>
          </a:stretch>
        </p:blipFill>
        <p:spPr>
          <a:xfrm>
            <a:off x="7757082" y="4985005"/>
            <a:ext cx="1254450" cy="1644395"/>
          </a:xfrm>
          <a:prstGeom prst="rect">
            <a:avLst/>
          </a:prstGeom>
        </p:spPr>
      </p:pic>
      <p:sp>
        <p:nvSpPr>
          <p:cNvPr id="8" name="円形吹き出し 7"/>
          <p:cNvSpPr/>
          <p:nvPr/>
        </p:nvSpPr>
        <p:spPr>
          <a:xfrm>
            <a:off x="4565650" y="4251489"/>
            <a:ext cx="3322574" cy="2298408"/>
          </a:xfrm>
          <a:prstGeom prst="wedgeEllipseCallout">
            <a:avLst>
              <a:gd name="adj1" fmla="val 50312"/>
              <a:gd name="adj2" fmla="val 31694"/>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ts val="2800"/>
              </a:lnSpc>
            </a:pPr>
            <a:r>
              <a:rPr kumimoji="1" lang="en-US" altLang="ja-JP" sz="1600" b="1" dirty="0">
                <a:solidFill>
                  <a:schemeClr val="tx1"/>
                </a:solidFill>
              </a:rPr>
              <a:t>1</a:t>
            </a:r>
            <a:r>
              <a:rPr kumimoji="1" lang="ja-JP" altLang="en-US" sz="1600" b="1" dirty="0">
                <a:solidFill>
                  <a:schemeClr val="tx1"/>
                </a:solidFill>
              </a:rPr>
              <a:t>年間で全生命保険会社が集めた保険料は約</a:t>
            </a:r>
            <a:r>
              <a:rPr kumimoji="1" lang="en-US" altLang="ja-JP" sz="1600" b="1" dirty="0">
                <a:solidFill>
                  <a:schemeClr val="tx1"/>
                </a:solidFill>
              </a:rPr>
              <a:t>34.5</a:t>
            </a:r>
            <a:r>
              <a:rPr kumimoji="1" lang="ja-JP" altLang="en-US" sz="1600" b="1" dirty="0">
                <a:solidFill>
                  <a:schemeClr val="tx1"/>
                </a:solidFill>
              </a:rPr>
              <a:t>兆円。一部は将来の支払いに備えて「資産運用」をしてるんだって。</a:t>
            </a:r>
          </a:p>
        </p:txBody>
      </p:sp>
      <p:sp>
        <p:nvSpPr>
          <p:cNvPr id="2" name="スライド番号プレースホルダー 1">
            <a:extLst>
              <a:ext uri="{FF2B5EF4-FFF2-40B4-BE49-F238E27FC236}">
                <a16:creationId xmlns:a16="http://schemas.microsoft.com/office/drawing/2014/main" id="{FD0A94AC-6C5A-7C39-A56A-B242C31AE40A}"/>
              </a:ext>
            </a:extLst>
          </p:cNvPr>
          <p:cNvSpPr>
            <a:spLocks noGrp="1"/>
          </p:cNvSpPr>
          <p:nvPr>
            <p:ph type="sldNum" sz="quarter" idx="12"/>
          </p:nvPr>
        </p:nvSpPr>
        <p:spPr>
          <a:xfrm>
            <a:off x="6877932" y="644515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B6F6F3FB-A1EF-8267-9E84-B1A2FBBA6F42}"/>
              </a:ext>
            </a:extLst>
          </p:cNvPr>
          <p:cNvSpPr/>
          <p:nvPr/>
        </p:nvSpPr>
        <p:spPr>
          <a:xfrm>
            <a:off x="3978755"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F1E0B0B6-C60D-0EC2-29C0-73E5C7BAF07F}"/>
              </a:ext>
            </a:extLst>
          </p:cNvPr>
          <p:cNvSpPr/>
          <p:nvPr/>
        </p:nvSpPr>
        <p:spPr>
          <a:xfrm>
            <a:off x="478311" y="-39019"/>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ほけんがいしゃ           ぜんたい</a:t>
            </a:r>
            <a:endParaRPr kumimoji="1" lang="ja-JP" altLang="en-US" sz="1400" dirty="0">
              <a:solidFill>
                <a:schemeClr val="bg1"/>
              </a:solidFill>
            </a:endParaRPr>
          </a:p>
        </p:txBody>
      </p:sp>
      <p:sp>
        <p:nvSpPr>
          <p:cNvPr id="12" name="正方形/長方形 11">
            <a:extLst>
              <a:ext uri="{FF2B5EF4-FFF2-40B4-BE49-F238E27FC236}">
                <a16:creationId xmlns:a16="http://schemas.microsoft.com/office/drawing/2014/main" id="{60BAC0A8-A491-B745-7FDE-952250EF54AF}"/>
              </a:ext>
            </a:extLst>
          </p:cNvPr>
          <p:cNvSpPr/>
          <p:nvPr/>
        </p:nvSpPr>
        <p:spPr>
          <a:xfrm>
            <a:off x="247883" y="122846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68E9148-F3C6-2FE6-8781-253E67B8E373}"/>
              </a:ext>
            </a:extLst>
          </p:cNvPr>
          <p:cNvSpPr/>
          <p:nvPr/>
        </p:nvSpPr>
        <p:spPr>
          <a:xfrm>
            <a:off x="348379" y="178123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6667558E-5636-212D-3BE1-15B71B712686}"/>
              </a:ext>
            </a:extLst>
          </p:cNvPr>
          <p:cNvSpPr/>
          <p:nvPr/>
        </p:nvSpPr>
        <p:spPr>
          <a:xfrm>
            <a:off x="1675238" y="178123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こくない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D4C6624-2446-64D7-FE41-60496E3B5432}"/>
              </a:ext>
            </a:extLst>
          </p:cNvPr>
          <p:cNvSpPr/>
          <p:nvPr/>
        </p:nvSpPr>
        <p:spPr>
          <a:xfrm>
            <a:off x="2893326" y="1781239"/>
            <a:ext cx="19481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せいめいほけんがいしゃ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6EF9195B-87E4-2324-82DC-193C34B47C90}"/>
              </a:ext>
            </a:extLst>
          </p:cNvPr>
          <p:cNvSpPr/>
          <p:nvPr/>
        </p:nvSpPr>
        <p:spPr>
          <a:xfrm>
            <a:off x="5509894" y="1781239"/>
            <a:ext cx="2015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4F05731-0EBE-9BF6-7541-A5CA9828BB64}"/>
              </a:ext>
            </a:extLst>
          </p:cNvPr>
          <p:cNvSpPr/>
          <p:nvPr/>
        </p:nvSpPr>
        <p:spPr>
          <a:xfrm>
            <a:off x="1957111"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F2AEB78-2B1A-2DAA-CC7C-04513334979C}"/>
              </a:ext>
            </a:extLst>
          </p:cNvPr>
          <p:cNvSpPr/>
          <p:nvPr/>
        </p:nvSpPr>
        <p:spPr>
          <a:xfrm>
            <a:off x="3761002"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E9D7FC5-77B9-D0D8-5413-1C9DDD027872}"/>
              </a:ext>
            </a:extLst>
          </p:cNvPr>
          <p:cNvSpPr/>
          <p:nvPr/>
        </p:nvSpPr>
        <p:spPr>
          <a:xfrm>
            <a:off x="5083549"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ほけんきんなど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83A2ABCF-7A14-3035-A4E8-7FDC72845FAD}"/>
              </a:ext>
            </a:extLst>
          </p:cNvPr>
          <p:cNvSpPr/>
          <p:nvPr/>
        </p:nvSpPr>
        <p:spPr>
          <a:xfrm>
            <a:off x="6937146" y="1781239"/>
            <a:ext cx="2015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C2A7FCA9-0A7C-224B-AD5A-9968ADC6C56E}"/>
              </a:ext>
            </a:extLst>
          </p:cNvPr>
          <p:cNvSpPr/>
          <p:nvPr/>
        </p:nvSpPr>
        <p:spPr>
          <a:xfrm>
            <a:off x="1049493"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49A4746-7440-5F00-633D-D53806E7206E}"/>
              </a:ext>
            </a:extLst>
          </p:cNvPr>
          <p:cNvSpPr/>
          <p:nvPr/>
        </p:nvSpPr>
        <p:spPr>
          <a:xfrm>
            <a:off x="-4435" y="426845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B8C6B200-6F3F-C4C9-F0DA-DA8B1AC06349}"/>
              </a:ext>
            </a:extLst>
          </p:cNvPr>
          <p:cNvSpPr/>
          <p:nvPr/>
        </p:nvSpPr>
        <p:spPr>
          <a:xfrm>
            <a:off x="4800570" y="436802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D7A2FC4-A854-C8F0-3B33-8F2104A3BABE}"/>
              </a:ext>
            </a:extLst>
          </p:cNvPr>
          <p:cNvSpPr/>
          <p:nvPr/>
        </p:nvSpPr>
        <p:spPr>
          <a:xfrm>
            <a:off x="5762861" y="4361356"/>
            <a:ext cx="161207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ぜんせいめいほけんがいしゃ</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779BA3EA-D291-E184-ECF2-ED64C127AA7C}"/>
              </a:ext>
            </a:extLst>
          </p:cNvPr>
          <p:cNvSpPr/>
          <p:nvPr/>
        </p:nvSpPr>
        <p:spPr>
          <a:xfrm>
            <a:off x="4733335" y="474381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あつ</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01C887B-2571-BB86-9CB4-64DC2B00941C}"/>
              </a:ext>
            </a:extLst>
          </p:cNvPr>
          <p:cNvSpPr/>
          <p:nvPr/>
        </p:nvSpPr>
        <p:spPr>
          <a:xfrm>
            <a:off x="5541177" y="473542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0321B90-753E-30ED-D9D3-E979657073F7}"/>
              </a:ext>
            </a:extLst>
          </p:cNvPr>
          <p:cNvSpPr/>
          <p:nvPr/>
        </p:nvSpPr>
        <p:spPr>
          <a:xfrm>
            <a:off x="4604574" y="509579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ちょうえん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DB3AE80A-DDD2-57A8-F299-13260667D304}"/>
              </a:ext>
            </a:extLst>
          </p:cNvPr>
          <p:cNvSpPr/>
          <p:nvPr/>
        </p:nvSpPr>
        <p:spPr>
          <a:xfrm>
            <a:off x="5172716" y="510029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いちぶ</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8A015A70-CF3F-69B4-49FA-B7E243934EE8}"/>
              </a:ext>
            </a:extLst>
          </p:cNvPr>
          <p:cNvSpPr/>
          <p:nvPr/>
        </p:nvSpPr>
        <p:spPr>
          <a:xfrm>
            <a:off x="5871851" y="508547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しょうらい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A77ED5B2-C82B-6199-EAAD-98DFE1302178}"/>
              </a:ext>
            </a:extLst>
          </p:cNvPr>
          <p:cNvSpPr/>
          <p:nvPr/>
        </p:nvSpPr>
        <p:spPr>
          <a:xfrm>
            <a:off x="6485777" y="508581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しはら</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8281AF27-4572-BED1-AF07-C89CE184E260}"/>
              </a:ext>
            </a:extLst>
          </p:cNvPr>
          <p:cNvSpPr/>
          <p:nvPr/>
        </p:nvSpPr>
        <p:spPr>
          <a:xfrm>
            <a:off x="5980075" y="543251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しさんうんよう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E321AD3C-EA7D-16AF-66A4-F9B18984EB4F}"/>
              </a:ext>
            </a:extLst>
          </p:cNvPr>
          <p:cNvSpPr/>
          <p:nvPr/>
        </p:nvSpPr>
        <p:spPr>
          <a:xfrm>
            <a:off x="5001861" y="5430510"/>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そな</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1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13387"/>
            <a:ext cx="8547100" cy="830997"/>
          </a:xfrm>
          <a:prstGeom prst="rect">
            <a:avLst/>
          </a:prstGeom>
          <a:noFill/>
        </p:spPr>
        <p:txBody>
          <a:bodyPr wrap="square" rtlCol="0">
            <a:spAutoFit/>
          </a:bodyPr>
          <a:lstStyle/>
          <a:p>
            <a:pPr algn="ctr"/>
            <a:r>
              <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5. </a:t>
            </a:r>
            <a:r>
              <a:rPr lang="ja-JP" altLang="en-US"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8D2B4A2-6AEB-467E-A7F9-F4EDE0E37D3E}"/>
              </a:ext>
            </a:extLst>
          </p:cNvPr>
          <p:cNvSpPr>
            <a:spLocks noGrp="1"/>
          </p:cNvSpPr>
          <p:nvPr>
            <p:ph type="sldNum" sz="quarter" idx="12"/>
          </p:nvPr>
        </p:nvSpPr>
        <p:spPr/>
        <p:txBody>
          <a:bodyPr/>
          <a:lstStyle/>
          <a:p>
            <a:fld id="{E1D7E502-7D6F-49F2-8D91-33EB17385912}" type="slidenum">
              <a:rPr lang="ja-JP" altLang="en-US" smtClean="0"/>
              <a:pPr/>
              <a:t>48</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51157" y="828276"/>
            <a:ext cx="8814247" cy="1429149"/>
            <a:chOff x="151157" y="828276"/>
            <a:chExt cx="8814247" cy="1429149"/>
          </a:xfrm>
          <a:noFill/>
        </p:grpSpPr>
        <p:sp>
          <p:nvSpPr>
            <p:cNvPr id="2" name="角丸四角形 1"/>
            <p:cNvSpPr/>
            <p:nvPr/>
          </p:nvSpPr>
          <p:spPr>
            <a:xfrm>
              <a:off x="151157" y="828276"/>
              <a:ext cx="8814247" cy="1429149"/>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39774" y="920616"/>
              <a:ext cx="8464451" cy="1200329"/>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で生きていくためには</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003366"/>
                  </a:solidFill>
                  <a:latin typeface="Meiryo UI" panose="020B0604030504040204" pitchFamily="50" charset="-128"/>
                  <a:ea typeface="Meiryo UI" panose="020B0604030504040204" pitchFamily="50" charset="-128"/>
                  <a:cs typeface="Meiryo UI" panose="020B0604030504040204" pitchFamily="50" charset="-128"/>
                </a:rPr>
                <a:t>に気づくこと</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が大切。</a:t>
              </a:r>
            </a:p>
          </p:txBody>
        </p:sp>
      </p:grpSp>
      <p:grpSp>
        <p:nvGrpSpPr>
          <p:cNvPr id="6" name="グループ化 5"/>
          <p:cNvGrpSpPr/>
          <p:nvPr/>
        </p:nvGrpSpPr>
        <p:grpSpPr>
          <a:xfrm>
            <a:off x="151158" y="2468058"/>
            <a:ext cx="8992842" cy="1907092"/>
            <a:chOff x="151158" y="2468058"/>
            <a:chExt cx="8992842" cy="1907092"/>
          </a:xfrm>
          <a:noFill/>
        </p:grpSpPr>
        <p:sp>
          <p:nvSpPr>
            <p:cNvPr id="31" name="角丸四角形 30"/>
            <p:cNvSpPr/>
            <p:nvPr/>
          </p:nvSpPr>
          <p:spPr>
            <a:xfrm>
              <a:off x="151158" y="2468058"/>
              <a:ext cx="8814248"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77612" y="2517394"/>
              <a:ext cx="8866388"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②リスクから自分の身を守る手段として共助・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公助といった</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だけでなく、</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貯金</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といった自助もある。</a:t>
              </a:r>
            </a:p>
          </p:txBody>
        </p:sp>
      </p:grpSp>
      <p:grpSp>
        <p:nvGrpSpPr>
          <p:cNvPr id="7" name="グループ化 6"/>
          <p:cNvGrpSpPr/>
          <p:nvPr/>
        </p:nvGrpSpPr>
        <p:grpSpPr>
          <a:xfrm>
            <a:off x="151157" y="4562856"/>
            <a:ext cx="8957347" cy="1788699"/>
            <a:chOff x="151157" y="4562856"/>
            <a:chExt cx="8957347" cy="1788699"/>
          </a:xfrm>
          <a:noFill/>
        </p:grpSpPr>
        <p:sp>
          <p:nvSpPr>
            <p:cNvPr id="32" name="角丸四角形 31"/>
            <p:cNvSpPr/>
            <p:nvPr/>
          </p:nvSpPr>
          <p:spPr>
            <a:xfrm>
              <a:off x="151157" y="4562856"/>
              <a:ext cx="8763555"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39774" y="4580042"/>
              <a:ext cx="8768730" cy="1754326"/>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③社会保障制度で</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不足</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する部分を、自助で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ある預貯金や民間保険を利用して準備する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ことが大切。</a:t>
              </a:r>
            </a:p>
          </p:txBody>
        </p:sp>
      </p:grpSp>
      <p:sp>
        <p:nvSpPr>
          <p:cNvPr id="4" name="スライド番号プレースホルダー 3">
            <a:extLst>
              <a:ext uri="{FF2B5EF4-FFF2-40B4-BE49-F238E27FC236}">
                <a16:creationId xmlns:a16="http://schemas.microsoft.com/office/drawing/2014/main" id="{3788F405-8373-4DAA-B080-02B6E45B4843}"/>
              </a:ext>
            </a:extLst>
          </p:cNvPr>
          <p:cNvSpPr>
            <a:spLocks noGrp="1"/>
          </p:cNvSpPr>
          <p:nvPr>
            <p:ph type="sldNum" sz="quarter" idx="12"/>
          </p:nvPr>
        </p:nvSpPr>
        <p:spPr/>
        <p:txBody>
          <a:bodyPr/>
          <a:lstStyle/>
          <a:p>
            <a:fld id="{E1D7E502-7D6F-49F2-8D91-33EB17385912}" type="slidenum">
              <a:rPr lang="ja-JP" altLang="en-US" smtClean="0"/>
              <a:pPr/>
              <a:t>49</a:t>
            </a:fld>
            <a:endParaRPr lang="ja-JP" altLang="en-US" dirty="0"/>
          </a:p>
        </p:txBody>
      </p:sp>
      <p:sp>
        <p:nvSpPr>
          <p:cNvPr id="8" name="正方形/長方形 7">
            <a:extLst>
              <a:ext uri="{FF2B5EF4-FFF2-40B4-BE49-F238E27FC236}">
                <a16:creationId xmlns:a16="http://schemas.microsoft.com/office/drawing/2014/main" id="{4DD8F046-42EE-3B40-92AD-EF339211C487}"/>
              </a:ext>
            </a:extLst>
          </p:cNvPr>
          <p:cNvSpPr/>
          <p:nvPr/>
        </p:nvSpPr>
        <p:spPr>
          <a:xfrm>
            <a:off x="964021" y="78108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ちょう</a:t>
            </a:r>
            <a:r>
              <a:rPr kumimoji="1" lang="ja-JP" altLang="en-US" sz="1100" dirty="0">
                <a:solidFill>
                  <a:srgbClr val="FF0000"/>
                </a:solidFill>
                <a:latin typeface="BIZ UDPゴシック" panose="020B0400000000000000" pitchFamily="50" charset="-128"/>
                <a:ea typeface="BIZ UDPゴシック" panose="020B0400000000000000" pitchFamily="50" charset="-128"/>
              </a:rPr>
              <a:t>こうれいしゃかい</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73238368-408F-7675-26F9-AAAD82CC5681}"/>
              </a:ext>
            </a:extLst>
          </p:cNvPr>
          <p:cNvSpPr/>
          <p:nvPr/>
        </p:nvSpPr>
        <p:spPr>
          <a:xfrm>
            <a:off x="3355596" y="294663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rgbClr val="FF0000"/>
              </a:solidFill>
            </a:endParaRPr>
          </a:p>
        </p:txBody>
      </p:sp>
      <p:sp>
        <p:nvSpPr>
          <p:cNvPr id="11" name="正方形/長方形 10">
            <a:extLst>
              <a:ext uri="{FF2B5EF4-FFF2-40B4-BE49-F238E27FC236}">
                <a16:creationId xmlns:a16="http://schemas.microsoft.com/office/drawing/2014/main" id="{235DE04E-B6DD-0F5B-8202-33D6928E2148}"/>
              </a:ext>
            </a:extLst>
          </p:cNvPr>
          <p:cNvSpPr/>
          <p:nvPr/>
        </p:nvSpPr>
        <p:spPr>
          <a:xfrm>
            <a:off x="1858706" y="349717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FF0000"/>
              </a:solidFill>
            </a:endParaRPr>
          </a:p>
        </p:txBody>
      </p:sp>
      <p:sp>
        <p:nvSpPr>
          <p:cNvPr id="12" name="正方形/長方形 11">
            <a:extLst>
              <a:ext uri="{FF2B5EF4-FFF2-40B4-BE49-F238E27FC236}">
                <a16:creationId xmlns:a16="http://schemas.microsoft.com/office/drawing/2014/main" id="{29B90A91-9343-453E-7197-B7DFA99E887D}"/>
              </a:ext>
            </a:extLst>
          </p:cNvPr>
          <p:cNvSpPr/>
          <p:nvPr/>
        </p:nvSpPr>
        <p:spPr>
          <a:xfrm>
            <a:off x="151157" y="3483146"/>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FF0000"/>
                </a:solidFill>
              </a:rPr>
              <a:t>ちょきん</a:t>
            </a:r>
          </a:p>
        </p:txBody>
      </p:sp>
      <p:sp>
        <p:nvSpPr>
          <p:cNvPr id="13" name="正方形/長方形 12">
            <a:extLst>
              <a:ext uri="{FF2B5EF4-FFF2-40B4-BE49-F238E27FC236}">
                <a16:creationId xmlns:a16="http://schemas.microsoft.com/office/drawing/2014/main" id="{73F11AB3-616C-DCFB-829A-07A7CBA786DC}"/>
              </a:ext>
            </a:extLst>
          </p:cNvPr>
          <p:cNvSpPr/>
          <p:nvPr/>
        </p:nvSpPr>
        <p:spPr>
          <a:xfrm>
            <a:off x="7120492" y="293425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rgbClr val="FF0000"/>
                </a:solidFill>
              </a:rPr>
              <a:t>よ</a:t>
            </a:r>
            <a:endParaRPr kumimoji="1" lang="ja-JP" altLang="en-US" sz="1400" dirty="0">
              <a:solidFill>
                <a:srgbClr val="FF0000"/>
              </a:solidFill>
            </a:endParaRPr>
          </a:p>
        </p:txBody>
      </p:sp>
      <p:sp>
        <p:nvSpPr>
          <p:cNvPr id="14" name="正方形/長方形 13">
            <a:extLst>
              <a:ext uri="{FF2B5EF4-FFF2-40B4-BE49-F238E27FC236}">
                <a16:creationId xmlns:a16="http://schemas.microsoft.com/office/drawing/2014/main" id="{C7AD6E1A-FC18-DC91-51B8-C7A444A044B6}"/>
              </a:ext>
            </a:extLst>
          </p:cNvPr>
          <p:cNvSpPr/>
          <p:nvPr/>
        </p:nvSpPr>
        <p:spPr>
          <a:xfrm>
            <a:off x="3486506" y="4483153"/>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ふそく</a:t>
            </a:r>
            <a:endParaRPr kumimoji="1" lang="ja-JP" altLang="en-US" sz="1400" dirty="0">
              <a:solidFill>
                <a:srgbClr val="FF0000"/>
              </a:solidFill>
            </a:endParaRPr>
          </a:p>
        </p:txBody>
      </p:sp>
      <p:sp>
        <p:nvSpPr>
          <p:cNvPr id="15" name="正方形/長方形 14">
            <a:extLst>
              <a:ext uri="{FF2B5EF4-FFF2-40B4-BE49-F238E27FC236}">
                <a16:creationId xmlns:a16="http://schemas.microsoft.com/office/drawing/2014/main" id="{A50EF100-59D2-6179-3C18-35101E30175B}"/>
              </a:ext>
            </a:extLst>
          </p:cNvPr>
          <p:cNvSpPr/>
          <p:nvPr/>
        </p:nvSpPr>
        <p:spPr>
          <a:xfrm>
            <a:off x="2795066" y="808685"/>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い</a:t>
            </a:r>
            <a:endParaRPr kumimoji="1" lang="ja-JP" altLang="en-US" sz="1400" dirty="0">
              <a:solidFill>
                <a:schemeClr val="tx2">
                  <a:lumMod val="75000"/>
                </a:schemeClr>
              </a:solidFill>
            </a:endParaRPr>
          </a:p>
        </p:txBody>
      </p:sp>
      <p:sp>
        <p:nvSpPr>
          <p:cNvPr id="17" name="正方形/長方形 16">
            <a:extLst>
              <a:ext uri="{FF2B5EF4-FFF2-40B4-BE49-F238E27FC236}">
                <a16:creationId xmlns:a16="http://schemas.microsoft.com/office/drawing/2014/main" id="{5984B345-E8C5-76BA-3034-DD30B510F7D7}"/>
              </a:ext>
            </a:extLst>
          </p:cNvPr>
          <p:cNvSpPr/>
          <p:nvPr/>
        </p:nvSpPr>
        <p:spPr>
          <a:xfrm>
            <a:off x="2760878" y="134518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2">
                  <a:lumMod val="75000"/>
                </a:schemeClr>
              </a:solidFill>
            </a:endParaRPr>
          </a:p>
        </p:txBody>
      </p:sp>
      <p:sp>
        <p:nvSpPr>
          <p:cNvPr id="18" name="正方形/長方形 17">
            <a:extLst>
              <a:ext uri="{FF2B5EF4-FFF2-40B4-BE49-F238E27FC236}">
                <a16:creationId xmlns:a16="http://schemas.microsoft.com/office/drawing/2014/main" id="{E704F524-CD87-3FA8-1810-B6BEE44B9EC9}"/>
              </a:ext>
            </a:extLst>
          </p:cNvPr>
          <p:cNvSpPr/>
          <p:nvPr/>
        </p:nvSpPr>
        <p:spPr>
          <a:xfrm>
            <a:off x="317018" y="134606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a:t>
            </a:r>
            <a:endParaRPr kumimoji="1" lang="ja-JP" altLang="en-US" sz="1400" dirty="0">
              <a:solidFill>
                <a:schemeClr val="tx2">
                  <a:lumMod val="75000"/>
                </a:schemeClr>
              </a:solidFill>
            </a:endParaRPr>
          </a:p>
        </p:txBody>
      </p:sp>
      <p:sp>
        <p:nvSpPr>
          <p:cNvPr id="19" name="正方形/長方形 18">
            <a:extLst>
              <a:ext uri="{FF2B5EF4-FFF2-40B4-BE49-F238E27FC236}">
                <a16:creationId xmlns:a16="http://schemas.microsoft.com/office/drawing/2014/main" id="{A039BE25-AB3B-C40A-F6EF-53002A1782C3}"/>
              </a:ext>
            </a:extLst>
          </p:cNvPr>
          <p:cNvSpPr/>
          <p:nvPr/>
        </p:nvSpPr>
        <p:spPr>
          <a:xfrm>
            <a:off x="2091157" y="240255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2">
                  <a:lumMod val="75000"/>
                </a:schemeClr>
              </a:solidFill>
            </a:endParaRPr>
          </a:p>
        </p:txBody>
      </p:sp>
      <p:sp>
        <p:nvSpPr>
          <p:cNvPr id="20" name="正方形/長方形 19">
            <a:extLst>
              <a:ext uri="{FF2B5EF4-FFF2-40B4-BE49-F238E27FC236}">
                <a16:creationId xmlns:a16="http://schemas.microsoft.com/office/drawing/2014/main" id="{AE0ECC49-26BF-9B92-B3B9-BE1826A6EF35}"/>
              </a:ext>
            </a:extLst>
          </p:cNvPr>
          <p:cNvSpPr/>
          <p:nvPr/>
        </p:nvSpPr>
        <p:spPr>
          <a:xfrm>
            <a:off x="3707538" y="2395399"/>
            <a:ext cx="960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み</a:t>
            </a:r>
            <a:endParaRPr kumimoji="1" lang="ja-JP" altLang="en-US" sz="1400" dirty="0">
              <a:solidFill>
                <a:schemeClr val="tx2">
                  <a:lumMod val="75000"/>
                </a:schemeClr>
              </a:solidFill>
            </a:endParaRPr>
          </a:p>
        </p:txBody>
      </p:sp>
      <p:sp>
        <p:nvSpPr>
          <p:cNvPr id="21" name="正方形/長方形 20">
            <a:extLst>
              <a:ext uri="{FF2B5EF4-FFF2-40B4-BE49-F238E27FC236}">
                <a16:creationId xmlns:a16="http://schemas.microsoft.com/office/drawing/2014/main" id="{0B33FB29-FE7D-6EA8-6175-2CDB2E010298}"/>
              </a:ext>
            </a:extLst>
          </p:cNvPr>
          <p:cNvSpPr/>
          <p:nvPr/>
        </p:nvSpPr>
        <p:spPr>
          <a:xfrm>
            <a:off x="4014535" y="2393756"/>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2">
                  <a:lumMod val="75000"/>
                </a:schemeClr>
              </a:solidFill>
            </a:endParaRPr>
          </a:p>
        </p:txBody>
      </p:sp>
      <p:sp>
        <p:nvSpPr>
          <p:cNvPr id="22" name="正方形/長方形 21">
            <a:extLst>
              <a:ext uri="{FF2B5EF4-FFF2-40B4-BE49-F238E27FC236}">
                <a16:creationId xmlns:a16="http://schemas.microsoft.com/office/drawing/2014/main" id="{2472DFF4-292F-BA8F-91BC-2384C7CCCD21}"/>
              </a:ext>
            </a:extLst>
          </p:cNvPr>
          <p:cNvSpPr/>
          <p:nvPr/>
        </p:nvSpPr>
        <p:spPr>
          <a:xfrm>
            <a:off x="5123975" y="2377387"/>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しゅだん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CC029DB-D21D-5E88-B049-C9BF366D5191}"/>
              </a:ext>
            </a:extLst>
          </p:cNvPr>
          <p:cNvSpPr/>
          <p:nvPr/>
        </p:nvSpPr>
        <p:spPr>
          <a:xfrm>
            <a:off x="7022806" y="2386911"/>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きょうじょ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85731AE8-9EBB-34B6-A389-BF7972CEDC48}"/>
              </a:ext>
            </a:extLst>
          </p:cNvPr>
          <p:cNvSpPr/>
          <p:nvPr/>
        </p:nvSpPr>
        <p:spPr>
          <a:xfrm>
            <a:off x="136583" y="2933483"/>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62EAF844-0017-2331-2F7D-D79F32B1847A}"/>
              </a:ext>
            </a:extLst>
          </p:cNvPr>
          <p:cNvSpPr/>
          <p:nvPr/>
        </p:nvSpPr>
        <p:spPr>
          <a:xfrm>
            <a:off x="4683884" y="347323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8F09CA4E-9FDF-0637-FBE5-513CB2408D46}"/>
              </a:ext>
            </a:extLst>
          </p:cNvPr>
          <p:cNvSpPr/>
          <p:nvPr/>
        </p:nvSpPr>
        <p:spPr>
          <a:xfrm>
            <a:off x="1270963" y="4454853"/>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0570D8F7-4291-FAB6-D536-B69DD6746C68}"/>
              </a:ext>
            </a:extLst>
          </p:cNvPr>
          <p:cNvSpPr/>
          <p:nvPr/>
        </p:nvSpPr>
        <p:spPr>
          <a:xfrm>
            <a:off x="5138521" y="446283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ぶぶん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698FC146-B928-AD5E-35D5-4AEE6B222382}"/>
              </a:ext>
            </a:extLst>
          </p:cNvPr>
          <p:cNvSpPr/>
          <p:nvPr/>
        </p:nvSpPr>
        <p:spPr>
          <a:xfrm>
            <a:off x="6747403" y="445619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B3E69270-A82E-70F6-B177-4C00E8F57840}"/>
              </a:ext>
            </a:extLst>
          </p:cNvPr>
          <p:cNvSpPr/>
          <p:nvPr/>
        </p:nvSpPr>
        <p:spPr>
          <a:xfrm>
            <a:off x="1198671" y="4992400"/>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よちょきん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1427BDDB-3E20-BF81-4170-A3A8B1D7A548}"/>
              </a:ext>
            </a:extLst>
          </p:cNvPr>
          <p:cNvSpPr/>
          <p:nvPr/>
        </p:nvSpPr>
        <p:spPr>
          <a:xfrm>
            <a:off x="3187420" y="498104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みんかんほけん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CEE8563F-15E6-A941-01AB-C6B92BFA8C89}"/>
              </a:ext>
            </a:extLst>
          </p:cNvPr>
          <p:cNvSpPr/>
          <p:nvPr/>
        </p:nvSpPr>
        <p:spPr>
          <a:xfrm>
            <a:off x="4915408" y="5001347"/>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りよう</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C0C3900-3C98-CCD1-DE5B-E24FA23F9212}"/>
              </a:ext>
            </a:extLst>
          </p:cNvPr>
          <p:cNvSpPr/>
          <p:nvPr/>
        </p:nvSpPr>
        <p:spPr>
          <a:xfrm>
            <a:off x="6558303" y="4984011"/>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じゅんび</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283BC1DD-A043-E11A-6455-316D977E89C9}"/>
              </a:ext>
            </a:extLst>
          </p:cNvPr>
          <p:cNvSpPr/>
          <p:nvPr/>
        </p:nvSpPr>
        <p:spPr>
          <a:xfrm>
            <a:off x="1296130" y="553537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568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7" grpId="0"/>
      <p:bldP spid="18" grpId="0"/>
      <p:bldP spid="19" grpId="0"/>
      <p:bldP spid="20" grpId="0"/>
      <p:bldP spid="21" grpId="0"/>
      <p:bldP spid="22" grpId="0"/>
      <p:bldP spid="23" grpId="0"/>
      <p:bldP spid="25" grpId="0"/>
      <p:bldP spid="26" grpId="0"/>
      <p:bldP spid="27" grpId="0"/>
      <p:bldP spid="30"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歳以上の高齢者の数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27" name="グラフ 26"/>
          <p:cNvGraphicFramePr>
            <a:graphicFrameLocks/>
          </p:cNvGraphicFramePr>
          <p:nvPr>
            <p:extLst>
              <p:ext uri="{D42A27DB-BD31-4B8C-83A1-F6EECF244321}">
                <p14:modId xmlns:p14="http://schemas.microsoft.com/office/powerpoint/2010/main" val="1151587746"/>
              </p:ext>
            </p:extLst>
          </p:nvPr>
        </p:nvGraphicFramePr>
        <p:xfrm>
          <a:off x="136855" y="924111"/>
          <a:ext cx="8870289" cy="5190362"/>
        </p:xfrm>
        <a:graphic>
          <a:graphicData uri="http://schemas.openxmlformats.org/drawingml/2006/chart">
            <c:chart xmlns:c="http://schemas.openxmlformats.org/drawingml/2006/chart" xmlns:r="http://schemas.openxmlformats.org/officeDocument/2006/relationships" r:id="rId2"/>
          </a:graphicData>
        </a:graphic>
      </p:graphicFrame>
      <p:sp>
        <p:nvSpPr>
          <p:cNvPr id="28" name="テキスト ボックス 27"/>
          <p:cNvSpPr txBox="1"/>
          <p:nvPr/>
        </p:nvSpPr>
        <p:spPr>
          <a:xfrm>
            <a:off x="6037322" y="2785131"/>
            <a:ext cx="1319859"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51,376</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6"/>
          <p:cNvSpPr txBox="1"/>
          <p:nvPr/>
        </p:nvSpPr>
        <p:spPr>
          <a:xfrm>
            <a:off x="5963749" y="2393302"/>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5</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2" name="テキスト ボックス 16"/>
          <p:cNvSpPr txBox="1"/>
          <p:nvPr/>
        </p:nvSpPr>
        <p:spPr>
          <a:xfrm>
            <a:off x="7438305" y="900089"/>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9</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143A360-61FF-4664-9D7A-38A88F5510F6}"/>
              </a:ext>
            </a:extLst>
          </p:cNvPr>
          <p:cNvSpPr>
            <a:spLocks noGrp="1"/>
          </p:cNvSpPr>
          <p:nvPr>
            <p:ph type="sldNum" sz="quarter" idx="12"/>
          </p:nvPr>
        </p:nvSpPr>
        <p:spPr/>
        <p:txBody>
          <a:bodyPr/>
          <a:lstStyle/>
          <a:p>
            <a:fld id="{E1D7E502-7D6F-49F2-8D91-33EB17385912}" type="slidenum">
              <a:rPr lang="ja-JP" altLang="en-US" smtClean="0"/>
              <a:pPr/>
              <a:t>5</a:t>
            </a:fld>
            <a:endParaRPr lang="ja-JP" altLang="en-US" dirty="0"/>
          </a:p>
        </p:txBody>
      </p:sp>
      <p:sp>
        <p:nvSpPr>
          <p:cNvPr id="3" name="テキスト ボックス 2">
            <a:extLst>
              <a:ext uri="{FF2B5EF4-FFF2-40B4-BE49-F238E27FC236}">
                <a16:creationId xmlns:a16="http://schemas.microsoft.com/office/drawing/2014/main" id="{C8AFF7C3-4DF8-998C-F34C-F40DAADF486B}"/>
              </a:ext>
            </a:extLst>
          </p:cNvPr>
          <p:cNvSpPr txBox="1"/>
          <p:nvPr/>
        </p:nvSpPr>
        <p:spPr>
          <a:xfrm>
            <a:off x="127728" y="6427130"/>
            <a:ext cx="8105053" cy="400110"/>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15</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AA4B06FC-2E38-1C45-9CD8-5C84FF5AA42B}"/>
              </a:ext>
            </a:extLst>
          </p:cNvPr>
          <p:cNvSpPr/>
          <p:nvPr/>
        </p:nvSpPr>
        <p:spPr>
          <a:xfrm>
            <a:off x="1102786" y="-95362"/>
            <a:ext cx="129813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さい　　いじょう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正方形/長方形 4">
            <a:extLst>
              <a:ext uri="{FF2B5EF4-FFF2-40B4-BE49-F238E27FC236}">
                <a16:creationId xmlns:a16="http://schemas.microsoft.com/office/drawing/2014/main" id="{B9F65A54-C932-58ED-0472-61EF751CEB74}"/>
              </a:ext>
            </a:extLst>
          </p:cNvPr>
          <p:cNvSpPr/>
          <p:nvPr/>
        </p:nvSpPr>
        <p:spPr>
          <a:xfrm>
            <a:off x="2874609"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こうれいしゃ</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D52FCA7F-A7DE-5A22-B28D-0A9D2BB4F3C1}"/>
              </a:ext>
            </a:extLst>
          </p:cNvPr>
          <p:cNvSpPr/>
          <p:nvPr/>
        </p:nvSpPr>
        <p:spPr>
          <a:xfrm>
            <a:off x="4230654"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かず</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185990D6-D310-8F53-34DE-A68252247AB7}"/>
              </a:ext>
            </a:extLst>
          </p:cNvPr>
          <p:cNvSpPr/>
          <p:nvPr/>
        </p:nvSpPr>
        <p:spPr>
          <a:xfrm>
            <a:off x="6193111" y="2333389"/>
            <a:ext cx="787395"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まんにん　   ご</a:t>
            </a:r>
            <a:endParaRPr lang="ja-JP" altLang="en-US" sz="800" dirty="0">
              <a:solidFill>
                <a:schemeClr val="bg1"/>
              </a:solidFill>
            </a:endParaRPr>
          </a:p>
        </p:txBody>
      </p:sp>
      <p:sp>
        <p:nvSpPr>
          <p:cNvPr id="14" name="正方形/長方形 13">
            <a:extLst>
              <a:ext uri="{FF2B5EF4-FFF2-40B4-BE49-F238E27FC236}">
                <a16:creationId xmlns:a16="http://schemas.microsoft.com/office/drawing/2014/main" id="{CDA7C471-ED45-5DBE-C868-8016D1E9F77A}"/>
              </a:ext>
            </a:extLst>
          </p:cNvPr>
          <p:cNvSpPr/>
          <p:nvPr/>
        </p:nvSpPr>
        <p:spPr>
          <a:xfrm>
            <a:off x="4670243" y="4004196"/>
            <a:ext cx="787395"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まんにん　   ご</a:t>
            </a:r>
            <a:endParaRPr lang="ja-JP" altLang="en-US" sz="800" dirty="0">
              <a:solidFill>
                <a:schemeClr val="bg1"/>
              </a:solidFill>
            </a:endParaRPr>
          </a:p>
        </p:txBody>
      </p:sp>
      <p:sp>
        <p:nvSpPr>
          <p:cNvPr id="15" name="正方形/長方形 14">
            <a:extLst>
              <a:ext uri="{FF2B5EF4-FFF2-40B4-BE49-F238E27FC236}">
                <a16:creationId xmlns:a16="http://schemas.microsoft.com/office/drawing/2014/main" id="{410F0828-A77E-AC45-96A5-EB6B73800D57}"/>
              </a:ext>
            </a:extLst>
          </p:cNvPr>
          <p:cNvSpPr/>
          <p:nvPr/>
        </p:nvSpPr>
        <p:spPr>
          <a:xfrm>
            <a:off x="3040249" y="4356534"/>
            <a:ext cx="805029"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せんにん　   ご</a:t>
            </a:r>
            <a:endParaRPr lang="ja-JP" altLang="en-US" sz="800" dirty="0">
              <a:solidFill>
                <a:schemeClr val="bg1"/>
              </a:solidFill>
            </a:endParaRPr>
          </a:p>
        </p:txBody>
      </p:sp>
      <p:sp>
        <p:nvSpPr>
          <p:cNvPr id="16" name="正方形/長方形 15">
            <a:extLst>
              <a:ext uri="{FF2B5EF4-FFF2-40B4-BE49-F238E27FC236}">
                <a16:creationId xmlns:a16="http://schemas.microsoft.com/office/drawing/2014/main" id="{09AE9622-B6D8-7357-29BA-48DD1EAE8474}"/>
              </a:ext>
            </a:extLst>
          </p:cNvPr>
          <p:cNvSpPr/>
          <p:nvPr/>
        </p:nvSpPr>
        <p:spPr>
          <a:xfrm>
            <a:off x="7677261" y="854628"/>
            <a:ext cx="787395"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まんにん　   ご</a:t>
            </a:r>
            <a:endParaRPr lang="ja-JP" altLang="en-US" sz="800" dirty="0">
              <a:solidFill>
                <a:schemeClr val="bg1"/>
              </a:solidFill>
            </a:endParaRPr>
          </a:p>
        </p:txBody>
      </p:sp>
    </p:spTree>
    <p:extLst>
      <p:ext uri="{BB962C8B-B14F-4D97-AF65-F5344CB8AC3E}">
        <p14:creationId xmlns:p14="http://schemas.microsoft.com/office/powerpoint/2010/main" val="3821226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最後に・・・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13031" y="1403592"/>
            <a:ext cx="8917938" cy="4401205"/>
            <a:chOff x="113031" y="1403592"/>
            <a:chExt cx="8917938" cy="4401205"/>
          </a:xfrm>
        </p:grpSpPr>
        <p:sp>
          <p:nvSpPr>
            <p:cNvPr id="7" name="テキスト ボックス 6">
              <a:extLst>
                <a:ext uri="{FF2B5EF4-FFF2-40B4-BE49-F238E27FC236}">
                  <a16:creationId xmlns:a16="http://schemas.microsoft.com/office/drawing/2014/main" id="{C1E8C540-0207-47E5-9EF2-A93627D669B9}"/>
                </a:ext>
              </a:extLst>
            </p:cNvPr>
            <p:cNvSpPr txBox="1"/>
            <p:nvPr/>
          </p:nvSpPr>
          <p:spPr>
            <a:xfrm>
              <a:off x="113031" y="1403592"/>
              <a:ext cx="8917938" cy="4401205"/>
            </a:xfrm>
            <a:prstGeom prst="rect">
              <a:avLst/>
            </a:prstGeom>
            <a:solidFill>
              <a:schemeClr val="accent6">
                <a:lumMod val="40000"/>
                <a:lumOff val="60000"/>
              </a:schemeClr>
            </a:solidFill>
          </p:spPr>
          <p:txBody>
            <a:bodyPr wrap="square">
              <a:spAutoFit/>
            </a:bodyPr>
            <a:lstStyle/>
            <a:p>
              <a:r>
                <a:rPr lang="ja-JP" altLang="en-US" sz="36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リスク</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自分や家族の「人生」</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en-US" sz="4000" b="1" kern="100" dirty="0" err="1">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つな</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がります</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自分の生活や将来</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に関心を</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持ち続け</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自分から情報を集め</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ようとする姿勢が</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大切です</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dirty="0">
                <a:solidFill>
                  <a:schemeClr val="accent6">
                    <a:lumMod val="50000"/>
                  </a:schemeClr>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AA0CBE66-6B8C-49DE-920E-FBAE79919CCE}"/>
                </a:ext>
              </a:extLst>
            </p:cNvPr>
            <p:cNvGrpSpPr/>
            <p:nvPr/>
          </p:nvGrpSpPr>
          <p:grpSpPr>
            <a:xfrm>
              <a:off x="5773419" y="1723536"/>
              <a:ext cx="3190875" cy="1966384"/>
              <a:chOff x="6600259" y="2919752"/>
              <a:chExt cx="2043870" cy="1322473"/>
            </a:xfrm>
          </p:grpSpPr>
          <p:pic>
            <p:nvPicPr>
              <p:cNvPr id="11" name="図 10" descr="挿絵 が含まれている画像&#10;&#10;自動的に生成された説明">
                <a:extLst>
                  <a:ext uri="{FF2B5EF4-FFF2-40B4-BE49-F238E27FC236}">
                    <a16:creationId xmlns:a16="http://schemas.microsoft.com/office/drawing/2014/main" id="{10D8C2D9-55E2-41A5-94B2-5684612C5BCF}"/>
                  </a:ext>
                </a:extLst>
              </p:cNvPr>
              <p:cNvPicPr>
                <a:picLocks noChangeAspect="1"/>
              </p:cNvPicPr>
              <p:nvPr/>
            </p:nvPicPr>
            <p:blipFill>
              <a:blip r:embed="rId3"/>
              <a:stretch>
                <a:fillRect/>
              </a:stretch>
            </p:blipFill>
            <p:spPr>
              <a:xfrm>
                <a:off x="6600259" y="2919752"/>
                <a:ext cx="392083" cy="759659"/>
              </a:xfrm>
              <a:prstGeom prst="rect">
                <a:avLst/>
              </a:prstGeom>
            </p:spPr>
          </p:pic>
          <p:pic>
            <p:nvPicPr>
              <p:cNvPr id="12" name="図 11" descr="ウィンドウ, マグカップ が含まれている画像&#10;&#10;自動的に生成された説明">
                <a:extLst>
                  <a:ext uri="{FF2B5EF4-FFF2-40B4-BE49-F238E27FC236}">
                    <a16:creationId xmlns:a16="http://schemas.microsoft.com/office/drawing/2014/main" id="{6C16058D-08DE-4DAD-A35A-87FA12D2625B}"/>
                  </a:ext>
                </a:extLst>
              </p:cNvPr>
              <p:cNvPicPr>
                <a:picLocks noChangeAspect="1"/>
              </p:cNvPicPr>
              <p:nvPr/>
            </p:nvPicPr>
            <p:blipFill rotWithShape="1">
              <a:blip r:embed="rId4"/>
              <a:srcRect b="34457"/>
              <a:stretch/>
            </p:blipFill>
            <p:spPr>
              <a:xfrm>
                <a:off x="6992342" y="3436444"/>
                <a:ext cx="985732" cy="805781"/>
              </a:xfrm>
              <a:prstGeom prst="rect">
                <a:avLst/>
              </a:prstGeom>
            </p:spPr>
          </p:pic>
          <p:pic>
            <p:nvPicPr>
              <p:cNvPr id="13" name="図 12" descr="ウィンドウ が含まれている画像&#10;&#10;自動的に生成された説明">
                <a:extLst>
                  <a:ext uri="{FF2B5EF4-FFF2-40B4-BE49-F238E27FC236}">
                    <a16:creationId xmlns:a16="http://schemas.microsoft.com/office/drawing/2014/main" id="{54CDA439-B0A7-46C5-9FAE-30FF9CD46C33}"/>
                  </a:ext>
                </a:extLst>
              </p:cNvPr>
              <p:cNvPicPr>
                <a:picLocks noChangeAspect="1"/>
              </p:cNvPicPr>
              <p:nvPr/>
            </p:nvPicPr>
            <p:blipFill>
              <a:blip r:embed="rId5"/>
              <a:stretch>
                <a:fillRect/>
              </a:stretch>
            </p:blipFill>
            <p:spPr>
              <a:xfrm>
                <a:off x="7409087" y="3007296"/>
                <a:ext cx="501391" cy="481951"/>
              </a:xfrm>
              <a:prstGeom prst="rect">
                <a:avLst/>
              </a:prstGeom>
            </p:spPr>
          </p:pic>
          <p:pic>
            <p:nvPicPr>
              <p:cNvPr id="14" name="図 13" descr="挿絵, ウィンドウ が含まれている画像&#10;&#10;自動的に生成された説明">
                <a:extLst>
                  <a:ext uri="{FF2B5EF4-FFF2-40B4-BE49-F238E27FC236}">
                    <a16:creationId xmlns:a16="http://schemas.microsoft.com/office/drawing/2014/main" id="{72DC91BA-C0FA-409B-9696-CD6DAAEE2482}"/>
                  </a:ext>
                </a:extLst>
              </p:cNvPr>
              <p:cNvPicPr>
                <a:picLocks noChangeAspect="1"/>
              </p:cNvPicPr>
              <p:nvPr/>
            </p:nvPicPr>
            <p:blipFill>
              <a:blip r:embed="rId6"/>
              <a:stretch>
                <a:fillRect/>
              </a:stretch>
            </p:blipFill>
            <p:spPr>
              <a:xfrm>
                <a:off x="7970360" y="3101553"/>
                <a:ext cx="673769" cy="722906"/>
              </a:xfrm>
              <a:prstGeom prst="rect">
                <a:avLst/>
              </a:prstGeom>
            </p:spPr>
          </p:pic>
        </p:grpSp>
      </p:grpSp>
      <p:sp>
        <p:nvSpPr>
          <p:cNvPr id="3" name="スライド番号プレースホルダー 2">
            <a:extLst>
              <a:ext uri="{FF2B5EF4-FFF2-40B4-BE49-F238E27FC236}">
                <a16:creationId xmlns:a16="http://schemas.microsoft.com/office/drawing/2014/main" id="{87C50D80-63B3-4604-9CA5-9E047057A89F}"/>
              </a:ext>
            </a:extLst>
          </p:cNvPr>
          <p:cNvSpPr>
            <a:spLocks noGrp="1"/>
          </p:cNvSpPr>
          <p:nvPr>
            <p:ph type="sldNum" sz="quarter" idx="12"/>
          </p:nvPr>
        </p:nvSpPr>
        <p:spPr/>
        <p:txBody>
          <a:bodyPr/>
          <a:lstStyle/>
          <a:p>
            <a:fld id="{E1D7E502-7D6F-49F2-8D91-33EB17385912}" type="slidenum">
              <a:rPr lang="ja-JP" altLang="en-US" smtClean="0"/>
              <a:pPr/>
              <a:t>50</a:t>
            </a:fld>
            <a:endParaRPr lang="ja-JP" altLang="en-US" dirty="0"/>
          </a:p>
        </p:txBody>
      </p:sp>
      <p:sp>
        <p:nvSpPr>
          <p:cNvPr id="4" name="正方形/長方形 3">
            <a:extLst>
              <a:ext uri="{FF2B5EF4-FFF2-40B4-BE49-F238E27FC236}">
                <a16:creationId xmlns:a16="http://schemas.microsoft.com/office/drawing/2014/main" id="{15264D4B-47E0-F325-E5C9-D53B0D21C31D}"/>
              </a:ext>
            </a:extLst>
          </p:cNvPr>
          <p:cNvSpPr/>
          <p:nvPr/>
        </p:nvSpPr>
        <p:spPr>
          <a:xfrm>
            <a:off x="-404281" y="-47408"/>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bg1"/>
                </a:solidFill>
              </a:rPr>
              <a:t>さいご</a:t>
            </a:r>
          </a:p>
        </p:txBody>
      </p:sp>
      <p:sp>
        <p:nvSpPr>
          <p:cNvPr id="5" name="正方形/長方形 4">
            <a:extLst>
              <a:ext uri="{FF2B5EF4-FFF2-40B4-BE49-F238E27FC236}">
                <a16:creationId xmlns:a16="http://schemas.microsoft.com/office/drawing/2014/main" id="{4C700799-6ED8-57D7-83CC-13ACD5DBF9B7}"/>
              </a:ext>
            </a:extLst>
          </p:cNvPr>
          <p:cNvSpPr/>
          <p:nvPr/>
        </p:nvSpPr>
        <p:spPr>
          <a:xfrm>
            <a:off x="2281594" y="1286870"/>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かんが</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5D6D05A-12F3-48EC-C0B6-2DBF54803886}"/>
              </a:ext>
            </a:extLst>
          </p:cNvPr>
          <p:cNvSpPr/>
          <p:nvPr/>
        </p:nvSpPr>
        <p:spPr>
          <a:xfrm>
            <a:off x="1591793" y="1891041"/>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かぞく</a:t>
            </a:r>
          </a:p>
        </p:txBody>
      </p:sp>
      <p:sp>
        <p:nvSpPr>
          <p:cNvPr id="9" name="正方形/長方形 8">
            <a:extLst>
              <a:ext uri="{FF2B5EF4-FFF2-40B4-BE49-F238E27FC236}">
                <a16:creationId xmlns:a16="http://schemas.microsoft.com/office/drawing/2014/main" id="{6C0BCAE0-F1DA-6E51-F0D4-436E915E8431}"/>
              </a:ext>
            </a:extLst>
          </p:cNvPr>
          <p:cNvSpPr/>
          <p:nvPr/>
        </p:nvSpPr>
        <p:spPr>
          <a:xfrm>
            <a:off x="179706" y="1891041"/>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じぶん</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3DA1494-D8D4-7A5C-A973-B3DFD881B72F}"/>
              </a:ext>
            </a:extLst>
          </p:cNvPr>
          <p:cNvSpPr/>
          <p:nvPr/>
        </p:nvSpPr>
        <p:spPr>
          <a:xfrm>
            <a:off x="3318869" y="1893446"/>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じんせい</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DB98D67-AA23-27A7-B251-965EA4DF5423}"/>
              </a:ext>
            </a:extLst>
          </p:cNvPr>
          <p:cNvSpPr/>
          <p:nvPr/>
        </p:nvSpPr>
        <p:spPr>
          <a:xfrm>
            <a:off x="814919" y="2493874"/>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かんが</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665E3EB-9DE4-2C55-BE81-73E4525A7944}"/>
              </a:ext>
            </a:extLst>
          </p:cNvPr>
          <p:cNvSpPr/>
          <p:nvPr/>
        </p:nvSpPr>
        <p:spPr>
          <a:xfrm>
            <a:off x="388480" y="3724706"/>
            <a:ext cx="131369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じぶん</a:t>
            </a:r>
          </a:p>
        </p:txBody>
      </p:sp>
      <p:sp>
        <p:nvSpPr>
          <p:cNvPr id="19" name="正方形/長方形 18">
            <a:extLst>
              <a:ext uri="{FF2B5EF4-FFF2-40B4-BE49-F238E27FC236}">
                <a16:creationId xmlns:a16="http://schemas.microsoft.com/office/drawing/2014/main" id="{C526F181-5A07-928A-0111-F3142C00C339}"/>
              </a:ext>
            </a:extLst>
          </p:cNvPr>
          <p:cNvSpPr/>
          <p:nvPr/>
        </p:nvSpPr>
        <p:spPr>
          <a:xfrm>
            <a:off x="1246359" y="3724705"/>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せいかつ</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FAB64281-632E-585B-ADA1-6FB675BA6591}"/>
              </a:ext>
            </a:extLst>
          </p:cNvPr>
          <p:cNvSpPr/>
          <p:nvPr/>
        </p:nvSpPr>
        <p:spPr>
          <a:xfrm>
            <a:off x="2642832" y="3696222"/>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しょうらい</a:t>
            </a:r>
          </a:p>
        </p:txBody>
      </p:sp>
      <p:sp>
        <p:nvSpPr>
          <p:cNvPr id="22" name="正方形/長方形 21">
            <a:extLst>
              <a:ext uri="{FF2B5EF4-FFF2-40B4-BE49-F238E27FC236}">
                <a16:creationId xmlns:a16="http://schemas.microsoft.com/office/drawing/2014/main" id="{632435FB-70AA-7F23-FCA8-99351273292F}"/>
              </a:ext>
            </a:extLst>
          </p:cNvPr>
          <p:cNvSpPr/>
          <p:nvPr/>
        </p:nvSpPr>
        <p:spPr>
          <a:xfrm>
            <a:off x="4775545" y="3697423"/>
            <a:ext cx="11382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かんしん</a:t>
            </a:r>
          </a:p>
        </p:txBody>
      </p:sp>
      <p:sp>
        <p:nvSpPr>
          <p:cNvPr id="23" name="正方形/長方形 22">
            <a:extLst>
              <a:ext uri="{FF2B5EF4-FFF2-40B4-BE49-F238E27FC236}">
                <a16:creationId xmlns:a16="http://schemas.microsoft.com/office/drawing/2014/main" id="{E5042026-C94E-BCE8-973E-DD9BE5D5E5C4}"/>
              </a:ext>
            </a:extLst>
          </p:cNvPr>
          <p:cNvSpPr/>
          <p:nvPr/>
        </p:nvSpPr>
        <p:spPr>
          <a:xfrm>
            <a:off x="6131938" y="3707926"/>
            <a:ext cx="8909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も</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7E72893C-3CAF-0C54-F215-EA8C20BFB1D8}"/>
              </a:ext>
            </a:extLst>
          </p:cNvPr>
          <p:cNvSpPr/>
          <p:nvPr/>
        </p:nvSpPr>
        <p:spPr>
          <a:xfrm>
            <a:off x="6870583" y="3716394"/>
            <a:ext cx="12152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つづ</a:t>
            </a:r>
          </a:p>
        </p:txBody>
      </p:sp>
      <p:sp>
        <p:nvSpPr>
          <p:cNvPr id="26" name="正方形/長方形 25">
            <a:extLst>
              <a:ext uri="{FF2B5EF4-FFF2-40B4-BE49-F238E27FC236}">
                <a16:creationId xmlns:a16="http://schemas.microsoft.com/office/drawing/2014/main" id="{64B2A5D7-513E-DC12-91D2-F05C9445B4C6}"/>
              </a:ext>
            </a:extLst>
          </p:cNvPr>
          <p:cNvSpPr/>
          <p:nvPr/>
        </p:nvSpPr>
        <p:spPr>
          <a:xfrm>
            <a:off x="57527" y="4339154"/>
            <a:ext cx="131369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じぶん</a:t>
            </a:r>
          </a:p>
        </p:txBody>
      </p:sp>
      <p:sp>
        <p:nvSpPr>
          <p:cNvPr id="27" name="正方形/長方形 26">
            <a:extLst>
              <a:ext uri="{FF2B5EF4-FFF2-40B4-BE49-F238E27FC236}">
                <a16:creationId xmlns:a16="http://schemas.microsoft.com/office/drawing/2014/main" id="{2D72A26C-EE6A-4901-980A-411152745AD5}"/>
              </a:ext>
            </a:extLst>
          </p:cNvPr>
          <p:cNvSpPr/>
          <p:nvPr/>
        </p:nvSpPr>
        <p:spPr>
          <a:xfrm>
            <a:off x="1892678" y="4323033"/>
            <a:ext cx="131369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じょうほう</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B835CF01-C984-805A-2D18-4D78670B55DD}"/>
              </a:ext>
            </a:extLst>
          </p:cNvPr>
          <p:cNvSpPr/>
          <p:nvPr/>
        </p:nvSpPr>
        <p:spPr>
          <a:xfrm>
            <a:off x="3083025" y="4323965"/>
            <a:ext cx="131369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あつ</a:t>
            </a:r>
          </a:p>
        </p:txBody>
      </p:sp>
      <p:sp>
        <p:nvSpPr>
          <p:cNvPr id="29" name="正方形/長方形 28">
            <a:extLst>
              <a:ext uri="{FF2B5EF4-FFF2-40B4-BE49-F238E27FC236}">
                <a16:creationId xmlns:a16="http://schemas.microsoft.com/office/drawing/2014/main" id="{6386AE39-5B3E-F5F1-41B2-7A82BBEB4814}"/>
              </a:ext>
            </a:extLst>
          </p:cNvPr>
          <p:cNvSpPr/>
          <p:nvPr/>
        </p:nvSpPr>
        <p:spPr>
          <a:xfrm>
            <a:off x="6238684" y="4323032"/>
            <a:ext cx="131369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6">
                    <a:lumMod val="50000"/>
                  </a:schemeClr>
                </a:solidFill>
                <a:latin typeface="Meiryo UI" panose="020B0604030504040204" pitchFamily="50" charset="-128"/>
                <a:ea typeface="Meiryo UI" panose="020B0604030504040204" pitchFamily="50" charset="-128"/>
              </a:rPr>
              <a:t>しせい</a:t>
            </a:r>
            <a:endParaRPr kumimoji="1" lang="ja-JP" altLang="en-US"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9C6544E8-66C3-F9EC-5482-9AE28DA8FF3F}"/>
              </a:ext>
            </a:extLst>
          </p:cNvPr>
          <p:cNvSpPr/>
          <p:nvPr/>
        </p:nvSpPr>
        <p:spPr>
          <a:xfrm>
            <a:off x="7746721" y="4331997"/>
            <a:ext cx="131369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6">
                    <a:lumMod val="50000"/>
                  </a:schemeClr>
                </a:solidFill>
                <a:latin typeface="Meiryo UI" panose="020B0604030504040204" pitchFamily="50" charset="-128"/>
                <a:ea typeface="Meiryo UI" panose="020B0604030504040204" pitchFamily="50" charset="-128"/>
              </a:rPr>
              <a:t>たいせつ</a:t>
            </a:r>
          </a:p>
        </p:txBody>
      </p:sp>
    </p:spTree>
    <p:extLst>
      <p:ext uri="{BB962C8B-B14F-4D97-AF65-F5344CB8AC3E}">
        <p14:creationId xmlns:p14="http://schemas.microsoft.com/office/powerpoint/2010/main" val="335554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P spid="17" grpId="0"/>
      <p:bldP spid="18" grpId="0"/>
      <p:bldP spid="19" grpId="0"/>
      <p:bldP spid="21" grpId="0"/>
      <p:bldP spid="22" grpId="0"/>
      <p:bldP spid="23"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63430"/>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114301" y="902424"/>
            <a:ext cx="8943975"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100"/>
              </a:lnSpc>
              <a:buFont typeface="Symbol" pitchFamily="18" charset="2"/>
              <a:buNone/>
            </a:pPr>
            <a:r>
              <a:rPr lang="ja-JP" altLang="en-US" sz="3200" b="1" dirty="0">
                <a:solidFill>
                  <a:srgbClr val="FF0000"/>
                </a:solidFill>
                <a:latin typeface="メイリオ" pitchFamily="50" charset="-128"/>
                <a:ea typeface="メイリオ" pitchFamily="50" charset="-128"/>
                <a:cs typeface="メイリオ" pitchFamily="50" charset="-128"/>
              </a:rPr>
              <a:t>「平均寿命」</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とは</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a:t>
            </a:r>
          </a:p>
          <a:p>
            <a:pPr marL="0" indent="0">
              <a:lnSpc>
                <a:spcPts val="3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0</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歳の子どもが平均して何歳まで生きられる</a:t>
            </a:r>
          </a:p>
          <a:p>
            <a:pPr marL="0" indent="0">
              <a:lnSpc>
                <a:spcPts val="3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かを示す指標</a:t>
            </a:r>
            <a:endPar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5037111" y="6579761"/>
            <a:ext cx="3683556" cy="246221"/>
          </a:xfrm>
          <a:prstGeom prst="rect">
            <a:avLst/>
          </a:prstGeom>
          <a:noFill/>
        </p:spPr>
        <p:txBody>
          <a:bodyPr wrap="square" rtlCol="0">
            <a:spAutoFit/>
          </a:bodyPr>
          <a:lstStyle/>
          <a:p>
            <a:pPr algn="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en-US" altLang="zh-TW" sz="1000" dirty="0">
                <a:solidFill>
                  <a:schemeClr val="tx1">
                    <a:lumMod val="75000"/>
                    <a:lumOff val="25000"/>
                  </a:schemeClr>
                </a:solidFill>
                <a:latin typeface="Meiryo UI" panose="020B0604030504040204" pitchFamily="50" charset="-128"/>
                <a:ea typeface="Meiryo UI" panose="020B0604030504040204" pitchFamily="50" charset="-128"/>
              </a:rPr>
              <a:t>202</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2</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3450012167"/>
              </p:ext>
            </p:extLst>
          </p:nvPr>
        </p:nvGraphicFramePr>
        <p:xfrm>
          <a:off x="275188" y="2235200"/>
          <a:ext cx="8554486" cy="4344562"/>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7444509" y="4164374"/>
            <a:ext cx="914400"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D00E749-F6B1-4F0E-A875-DF3568204453}"/>
              </a:ext>
            </a:extLst>
          </p:cNvPr>
          <p:cNvGrpSpPr/>
          <p:nvPr/>
        </p:nvGrpSpPr>
        <p:grpSpPr>
          <a:xfrm>
            <a:off x="2131348" y="4036774"/>
            <a:ext cx="1133962" cy="1169331"/>
            <a:chOff x="2131348" y="4036774"/>
            <a:chExt cx="1133962" cy="1169331"/>
          </a:xfrm>
        </p:grpSpPr>
        <p:sp>
          <p:nvSpPr>
            <p:cNvPr id="10" name="テキスト ボックス 9"/>
            <p:cNvSpPr txBox="1"/>
            <p:nvPr/>
          </p:nvSpPr>
          <p:spPr>
            <a:xfrm>
              <a:off x="2139861" y="4036774"/>
              <a:ext cx="1125449"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5" name="テキスト ボックス 14"/>
            <p:cNvSpPr txBox="1"/>
            <p:nvPr/>
          </p:nvSpPr>
          <p:spPr>
            <a:xfrm>
              <a:off x="2131348" y="4836773"/>
              <a:ext cx="1125449"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58.0</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4ACE1417-E763-4C0B-8343-0451E2C554E3}"/>
              </a:ext>
            </a:extLst>
          </p:cNvPr>
          <p:cNvGrpSpPr/>
          <p:nvPr/>
        </p:nvGrpSpPr>
        <p:grpSpPr>
          <a:xfrm>
            <a:off x="4591314" y="3082595"/>
            <a:ext cx="991082" cy="1342000"/>
            <a:chOff x="4591314" y="3082595"/>
            <a:chExt cx="991082" cy="1342000"/>
          </a:xfrm>
        </p:grpSpPr>
        <p:sp>
          <p:nvSpPr>
            <p:cNvPr id="11" name="テキスト ボックス 10"/>
            <p:cNvSpPr txBox="1"/>
            <p:nvPr/>
          </p:nvSpPr>
          <p:spPr>
            <a:xfrm>
              <a:off x="4591315" y="3082595"/>
              <a:ext cx="991081"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76.9</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6" name="テキスト ボックス 15"/>
            <p:cNvSpPr txBox="1"/>
            <p:nvPr/>
          </p:nvSpPr>
          <p:spPr>
            <a:xfrm>
              <a:off x="4591314" y="4055263"/>
              <a:ext cx="99108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71.7</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a:extLst>
              <a:ext uri="{FF2B5EF4-FFF2-40B4-BE49-F238E27FC236}">
                <a16:creationId xmlns:a16="http://schemas.microsoft.com/office/drawing/2014/main" id="{82F9B157-4F76-41B9-A012-82E725E378C2}"/>
              </a:ext>
            </a:extLst>
          </p:cNvPr>
          <p:cNvGrpSpPr/>
          <p:nvPr/>
        </p:nvGrpSpPr>
        <p:grpSpPr>
          <a:xfrm>
            <a:off x="6974904" y="2411819"/>
            <a:ext cx="1101632" cy="1393775"/>
            <a:chOff x="6974904" y="2411819"/>
            <a:chExt cx="1101632" cy="1393775"/>
          </a:xfrm>
        </p:grpSpPr>
        <p:sp>
          <p:nvSpPr>
            <p:cNvPr id="12" name="テキスト ボックス 11"/>
            <p:cNvSpPr txBox="1"/>
            <p:nvPr/>
          </p:nvSpPr>
          <p:spPr>
            <a:xfrm>
              <a:off x="6974904" y="2411819"/>
              <a:ext cx="1098251" cy="369332"/>
            </a:xfrm>
            <a:prstGeom prst="rect">
              <a:avLst/>
            </a:prstGeom>
            <a:noFill/>
          </p:spPr>
          <p:txBody>
            <a:bodyPr wrap="square" rtlCol="0">
              <a:spAutoFit/>
            </a:bodyPr>
            <a:lstStyle/>
            <a:p>
              <a:r>
                <a:rPr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87.1</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7" name="テキスト ボックス 16"/>
            <p:cNvSpPr txBox="1"/>
            <p:nvPr/>
          </p:nvSpPr>
          <p:spPr>
            <a:xfrm>
              <a:off x="6978285" y="3436262"/>
              <a:ext cx="109825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81.1</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6">
            <a:extLst>
              <a:ext uri="{FF2B5EF4-FFF2-40B4-BE49-F238E27FC236}">
                <a16:creationId xmlns:a16="http://schemas.microsoft.com/office/drawing/2014/main" id="{23A147FF-4B30-402D-B5F7-51403A04D547}"/>
              </a:ext>
            </a:extLst>
          </p:cNvPr>
          <p:cNvSpPr>
            <a:spLocks noGrp="1"/>
          </p:cNvSpPr>
          <p:nvPr>
            <p:ph type="sldNum" sz="quarter" idx="12"/>
          </p:nvPr>
        </p:nvSpPr>
        <p:spPr/>
        <p:txBody>
          <a:bodyPr/>
          <a:lstStyle/>
          <a:p>
            <a:fld id="{E1D7E502-7D6F-49F2-8D91-33EB17385912}" type="slidenum">
              <a:rPr lang="ja-JP" altLang="en-US" smtClean="0"/>
              <a:pPr/>
              <a:t>6</a:t>
            </a:fld>
            <a:endParaRPr lang="ja-JP" altLang="en-US" dirty="0"/>
          </a:p>
        </p:txBody>
      </p:sp>
      <p:sp>
        <p:nvSpPr>
          <p:cNvPr id="13" name="テキスト ボックス 12">
            <a:extLst>
              <a:ext uri="{FF2B5EF4-FFF2-40B4-BE49-F238E27FC236}">
                <a16:creationId xmlns:a16="http://schemas.microsoft.com/office/drawing/2014/main" id="{82B5DF0D-6AE0-3675-F243-7605FDDD7C68}"/>
              </a:ext>
            </a:extLst>
          </p:cNvPr>
          <p:cNvSpPr txBox="1"/>
          <p:nvPr/>
        </p:nvSpPr>
        <p:spPr>
          <a:xfrm>
            <a:off x="612862" y="669024"/>
            <a:ext cx="2397830"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へいきんじゅみょう</a:t>
            </a:r>
          </a:p>
        </p:txBody>
      </p:sp>
      <p:sp>
        <p:nvSpPr>
          <p:cNvPr id="14" name="テキスト ボックス 13">
            <a:extLst>
              <a:ext uri="{FF2B5EF4-FFF2-40B4-BE49-F238E27FC236}">
                <a16:creationId xmlns:a16="http://schemas.microsoft.com/office/drawing/2014/main" id="{15AA8861-7D5E-6F2C-DE5C-DAD0F59E5E27}"/>
              </a:ext>
            </a:extLst>
          </p:cNvPr>
          <p:cNvSpPr txBox="1"/>
          <p:nvPr/>
        </p:nvSpPr>
        <p:spPr>
          <a:xfrm>
            <a:off x="656205" y="1178982"/>
            <a:ext cx="568588"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さい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A3F732AF-3290-49D5-2C38-CF71D0FCDD52}"/>
              </a:ext>
            </a:extLst>
          </p:cNvPr>
          <p:cNvSpPr txBox="1"/>
          <p:nvPr/>
        </p:nvSpPr>
        <p:spPr>
          <a:xfrm>
            <a:off x="1519569" y="1178982"/>
            <a:ext cx="323434"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8CFE1430-F0D1-1433-47AC-4D0209EB0028}"/>
              </a:ext>
            </a:extLst>
          </p:cNvPr>
          <p:cNvSpPr txBox="1"/>
          <p:nvPr/>
        </p:nvSpPr>
        <p:spPr>
          <a:xfrm>
            <a:off x="3172906" y="1178982"/>
            <a:ext cx="10803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へいきん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73C3CCF3-CF67-B855-F2A6-803EE551B71C}"/>
              </a:ext>
            </a:extLst>
          </p:cNvPr>
          <p:cNvSpPr txBox="1"/>
          <p:nvPr/>
        </p:nvSpPr>
        <p:spPr>
          <a:xfrm>
            <a:off x="4779149" y="1178982"/>
            <a:ext cx="10803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なんさい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E1871205-0ECE-26A6-48F3-34D77A419966}"/>
              </a:ext>
            </a:extLst>
          </p:cNvPr>
          <p:cNvSpPr txBox="1"/>
          <p:nvPr/>
        </p:nvSpPr>
        <p:spPr>
          <a:xfrm>
            <a:off x="6393724" y="1178982"/>
            <a:ext cx="618117"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5E38FC2C-BF90-A9A8-061E-1B172F061FC2}"/>
              </a:ext>
            </a:extLst>
          </p:cNvPr>
          <p:cNvSpPr txBox="1"/>
          <p:nvPr/>
        </p:nvSpPr>
        <p:spPr>
          <a:xfrm>
            <a:off x="1204977" y="1724685"/>
            <a:ext cx="568588"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しめ</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E9FC662A-EDC1-6881-4347-5A75FEA48E81}"/>
              </a:ext>
            </a:extLst>
          </p:cNvPr>
          <p:cNvSpPr txBox="1"/>
          <p:nvPr/>
        </p:nvSpPr>
        <p:spPr>
          <a:xfrm>
            <a:off x="2148126" y="1724685"/>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しひょう</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37B0D1BF-ED0F-2E30-9E9E-FD40374DF21F}"/>
              </a:ext>
            </a:extLst>
          </p:cNvPr>
          <p:cNvSpPr/>
          <p:nvPr/>
        </p:nvSpPr>
        <p:spPr>
          <a:xfrm>
            <a:off x="706999" y="-110160"/>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へいきんじゅみょう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21709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5701" y="846253"/>
            <a:ext cx="8795219" cy="1138773"/>
          </a:xfrm>
          <a:prstGeom prst="rect">
            <a:avLst/>
          </a:prstGeom>
          <a:noFill/>
        </p:spPr>
        <p:txBody>
          <a:bodyPr wrap="square" rtlCol="0">
            <a:spAutoFit/>
          </a:bodyPr>
          <a:lstStyle/>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歳児が平均して何歳まで生きるかを示したもの</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83422"/>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平均寿命と健康寿命</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0A26C4D-0B72-49F6-9668-F90CD26C8A4D}"/>
              </a:ext>
            </a:extLst>
          </p:cNvPr>
          <p:cNvSpPr txBox="1"/>
          <p:nvPr/>
        </p:nvSpPr>
        <p:spPr>
          <a:xfrm>
            <a:off x="181223" y="1913549"/>
            <a:ext cx="8795219" cy="1631216"/>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健康上の問題で日常生活が制限されることなく　</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D9D4AB9-9A63-4DF1-BEB6-B45406BCEE6D}"/>
              </a:ext>
            </a:extLst>
          </p:cNvPr>
          <p:cNvSpPr>
            <a:spLocks noGrp="1"/>
          </p:cNvSpPr>
          <p:nvPr>
            <p:ph type="sldNum" sz="quarter" idx="12"/>
          </p:nvPr>
        </p:nvSpPr>
        <p:spPr/>
        <p:txBody>
          <a:bodyPr/>
          <a:lstStyle/>
          <a:p>
            <a:fld id="{E1D7E502-7D6F-49F2-8D91-33EB17385912}" type="slidenum">
              <a:rPr lang="ja-JP" altLang="en-US" smtClean="0"/>
              <a:pPr/>
              <a:t>7</a:t>
            </a:fld>
            <a:endParaRPr lang="ja-JP" altLang="en-US" dirty="0"/>
          </a:p>
        </p:txBody>
      </p:sp>
      <p:grpSp>
        <p:nvGrpSpPr>
          <p:cNvPr id="32" name="グループ化 31">
            <a:extLst>
              <a:ext uri="{FF2B5EF4-FFF2-40B4-BE49-F238E27FC236}">
                <a16:creationId xmlns:a16="http://schemas.microsoft.com/office/drawing/2014/main" id="{FB1C8719-6321-20A2-FFAD-BB6F4241DEB1}"/>
              </a:ext>
            </a:extLst>
          </p:cNvPr>
          <p:cNvGrpSpPr/>
          <p:nvPr/>
        </p:nvGrpSpPr>
        <p:grpSpPr>
          <a:xfrm>
            <a:off x="-18356" y="3228604"/>
            <a:ext cx="9112296" cy="3530591"/>
            <a:chOff x="-18356" y="3228604"/>
            <a:chExt cx="9112296" cy="3530591"/>
          </a:xfrm>
        </p:grpSpPr>
        <p:grpSp>
          <p:nvGrpSpPr>
            <p:cNvPr id="6" name="グループ化 5">
              <a:extLst>
                <a:ext uri="{FF2B5EF4-FFF2-40B4-BE49-F238E27FC236}">
                  <a16:creationId xmlns:a16="http://schemas.microsoft.com/office/drawing/2014/main" id="{CC4BD992-B6DA-4A68-8970-5A26BED2ABE2}"/>
                </a:ext>
              </a:extLst>
            </p:cNvPr>
            <p:cNvGrpSpPr/>
            <p:nvPr/>
          </p:nvGrpSpPr>
          <p:grpSpPr>
            <a:xfrm>
              <a:off x="-18356" y="3228604"/>
              <a:ext cx="9112296" cy="3530591"/>
              <a:chOff x="-18356" y="3207914"/>
              <a:chExt cx="9112296" cy="3530591"/>
            </a:xfrm>
          </p:grpSpPr>
          <p:grpSp>
            <p:nvGrpSpPr>
              <p:cNvPr id="4" name="グループ化 3"/>
              <p:cNvGrpSpPr/>
              <p:nvPr/>
            </p:nvGrpSpPr>
            <p:grpSpPr>
              <a:xfrm>
                <a:off x="181223" y="5562049"/>
                <a:ext cx="8194600" cy="1176456"/>
                <a:chOff x="181223" y="5562049"/>
                <a:chExt cx="8194600" cy="1176456"/>
              </a:xfrm>
            </p:grpSpPr>
            <p:sp>
              <p:nvSpPr>
                <p:cNvPr id="11" name="テキスト ボックス 10"/>
                <p:cNvSpPr txBox="1"/>
                <p:nvPr/>
              </p:nvSpPr>
              <p:spPr>
                <a:xfrm>
                  <a:off x="181223" y="6493758"/>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「第</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回健康日本</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21</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（第二次）推進専門委員会資料」（</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12</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6583077" y="5562049"/>
                  <a:ext cx="1533998" cy="1113388"/>
                  <a:chOff x="6583077" y="5562049"/>
                  <a:chExt cx="1533998" cy="1113388"/>
                </a:xfrm>
              </p:grpSpPr>
              <p:pic>
                <p:nvPicPr>
                  <p:cNvPr id="8"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3077" y="5562049"/>
                    <a:ext cx="542570" cy="1089214"/>
                  </a:xfrm>
                  <a:prstGeom prst="rect">
                    <a:avLst/>
                  </a:prstGeom>
                </p:spPr>
              </p:pic>
              <p:pic>
                <p:nvPicPr>
                  <p:cNvPr id="15" name="図 1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7445257" y="5585780"/>
                    <a:ext cx="671818" cy="1089657"/>
                  </a:xfrm>
                  <a:prstGeom prst="rect">
                    <a:avLst/>
                  </a:prstGeom>
                </p:spPr>
              </p:pic>
            </p:grpSp>
          </p:grpSp>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C116627B-36BB-4B4D-86DE-9ED73DFE1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 y="3207914"/>
                <a:ext cx="9112296" cy="2526248"/>
              </a:xfrm>
              <a:prstGeom prst="rect">
                <a:avLst/>
              </a:prstGeom>
            </p:spPr>
          </p:pic>
        </p:grpSp>
        <p:sp>
          <p:nvSpPr>
            <p:cNvPr id="7" name="テキスト ボックス 6">
              <a:extLst>
                <a:ext uri="{FF2B5EF4-FFF2-40B4-BE49-F238E27FC236}">
                  <a16:creationId xmlns:a16="http://schemas.microsoft.com/office/drawing/2014/main" id="{81C8E315-0C90-871F-2B7B-F183DB2E4888}"/>
                </a:ext>
              </a:extLst>
            </p:cNvPr>
            <p:cNvSpPr txBox="1"/>
            <p:nvPr/>
          </p:nvSpPr>
          <p:spPr>
            <a:xfrm>
              <a:off x="323528" y="3496112"/>
              <a:ext cx="3498210" cy="369116"/>
            </a:xfrm>
            <a:prstGeom prst="rect">
              <a:avLst/>
            </a:prstGeom>
            <a:noFill/>
          </p:spPr>
          <p:txBody>
            <a:bodyPr wrap="square" rtlCol="0">
              <a:spAutoFit/>
            </a:bodyPr>
            <a:lstStyle/>
            <a:p>
              <a:r>
                <a:rPr lang="en-US" altLang="ja-JP" b="1" dirty="0">
                  <a:solidFill>
                    <a:schemeClr val="accent1"/>
                  </a:solidFill>
                  <a:latin typeface="Meiryo UI" panose="020B0604030504040204" pitchFamily="50" charset="-128"/>
                  <a:ea typeface="Meiryo UI" panose="020B0604030504040204" pitchFamily="50" charset="-128"/>
                </a:rPr>
                <a:t>【2019</a:t>
              </a:r>
              <a:r>
                <a:rPr lang="ja-JP" altLang="en-US" b="1" dirty="0">
                  <a:solidFill>
                    <a:schemeClr val="accent1"/>
                  </a:solidFill>
                  <a:latin typeface="Meiryo UI" panose="020B0604030504040204" pitchFamily="50" charset="-128"/>
                  <a:ea typeface="Meiryo UI" panose="020B0604030504040204" pitchFamily="50" charset="-128"/>
                </a:rPr>
                <a:t>年</a:t>
              </a:r>
              <a:r>
                <a:rPr lang="en-US" altLang="ja-JP" b="1" dirty="0">
                  <a:solidFill>
                    <a:schemeClr val="accent1"/>
                  </a:solidFill>
                  <a:latin typeface="Meiryo UI" panose="020B0604030504040204" pitchFamily="50" charset="-128"/>
                  <a:ea typeface="Meiryo UI" panose="020B0604030504040204" pitchFamily="50" charset="-128"/>
                </a:rPr>
                <a:t>(</a:t>
              </a:r>
              <a:r>
                <a:rPr lang="ja-JP" altLang="en-US" b="1" dirty="0">
                  <a:solidFill>
                    <a:schemeClr val="accent1"/>
                  </a:solidFill>
                  <a:latin typeface="Meiryo UI" panose="020B0604030504040204" pitchFamily="50" charset="-128"/>
                  <a:ea typeface="Meiryo UI" panose="020B0604030504040204" pitchFamily="50" charset="-128"/>
                </a:rPr>
                <a:t>令和元年</a:t>
              </a:r>
              <a:r>
                <a:rPr lang="en-US" altLang="ja-JP" b="1" dirty="0">
                  <a:solidFill>
                    <a:schemeClr val="accent1"/>
                  </a:solidFill>
                  <a:latin typeface="Meiryo UI" panose="020B0604030504040204" pitchFamily="50" charset="-128"/>
                  <a:ea typeface="Meiryo UI" panose="020B0604030504040204" pitchFamily="50" charset="-128"/>
                </a:rPr>
                <a:t>)】</a:t>
              </a:r>
              <a:endParaRPr kumimoji="1" lang="ja-JP" altLang="en-US" b="1" dirty="0">
                <a:solidFill>
                  <a:schemeClr val="accent1"/>
                </a:solidFill>
                <a:latin typeface="Meiryo UI" panose="020B0604030504040204" pitchFamily="50" charset="-128"/>
                <a:ea typeface="Meiryo UI" panose="020B0604030504040204" pitchFamily="50" charset="-128"/>
              </a:endParaRPr>
            </a:p>
          </p:txBody>
        </p:sp>
      </p:grpSp>
      <p:sp>
        <p:nvSpPr>
          <p:cNvPr id="9" name="テキスト ボックス 8">
            <a:extLst>
              <a:ext uri="{FF2B5EF4-FFF2-40B4-BE49-F238E27FC236}">
                <a16:creationId xmlns:a16="http://schemas.microsoft.com/office/drawing/2014/main" id="{B794CC12-C820-852B-4BED-12E8FAE5B432}"/>
              </a:ext>
            </a:extLst>
          </p:cNvPr>
          <p:cNvSpPr txBox="1"/>
          <p:nvPr/>
        </p:nvSpPr>
        <p:spPr>
          <a:xfrm>
            <a:off x="755474" y="755761"/>
            <a:ext cx="2397830"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へいきんじゅみょう</a:t>
            </a:r>
          </a:p>
        </p:txBody>
      </p:sp>
      <p:sp>
        <p:nvSpPr>
          <p:cNvPr id="12" name="テキスト ボックス 11">
            <a:extLst>
              <a:ext uri="{FF2B5EF4-FFF2-40B4-BE49-F238E27FC236}">
                <a16:creationId xmlns:a16="http://schemas.microsoft.com/office/drawing/2014/main" id="{DED433AD-920F-D621-B4EC-2D415968D5FD}"/>
              </a:ext>
            </a:extLst>
          </p:cNvPr>
          <p:cNvSpPr txBox="1"/>
          <p:nvPr/>
        </p:nvSpPr>
        <p:spPr>
          <a:xfrm>
            <a:off x="755474" y="1837207"/>
            <a:ext cx="2397830"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けんこうじゅみょう</a:t>
            </a:r>
          </a:p>
        </p:txBody>
      </p:sp>
      <p:sp>
        <p:nvSpPr>
          <p:cNvPr id="14" name="テキスト ボックス 13">
            <a:extLst>
              <a:ext uri="{FF2B5EF4-FFF2-40B4-BE49-F238E27FC236}">
                <a16:creationId xmlns:a16="http://schemas.microsoft.com/office/drawing/2014/main" id="{1E4AA99F-0A6A-BA90-97FA-42B991A2DA66}"/>
              </a:ext>
            </a:extLst>
          </p:cNvPr>
          <p:cNvSpPr txBox="1"/>
          <p:nvPr/>
        </p:nvSpPr>
        <p:spPr>
          <a:xfrm>
            <a:off x="1156615" y="1301373"/>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さいじ</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B5CEB3CC-F924-8F3C-1443-546B9F91C789}"/>
              </a:ext>
            </a:extLst>
          </p:cNvPr>
          <p:cNvSpPr txBox="1"/>
          <p:nvPr/>
        </p:nvSpPr>
        <p:spPr>
          <a:xfrm>
            <a:off x="2352025" y="1301373"/>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へいきん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39FE1D19-F814-1AFA-E59A-370574110D20}"/>
              </a:ext>
            </a:extLst>
          </p:cNvPr>
          <p:cNvSpPr txBox="1"/>
          <p:nvPr/>
        </p:nvSpPr>
        <p:spPr>
          <a:xfrm>
            <a:off x="3781058" y="1301373"/>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なんさい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3CC14AB1-326D-7CC1-4C60-F3003F528E1E}"/>
              </a:ext>
            </a:extLst>
          </p:cNvPr>
          <p:cNvSpPr txBox="1"/>
          <p:nvPr/>
        </p:nvSpPr>
        <p:spPr>
          <a:xfrm>
            <a:off x="5234521" y="1301373"/>
            <a:ext cx="410473"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C832F661-DA08-00F8-9612-BB7D36BDD244}"/>
              </a:ext>
            </a:extLst>
          </p:cNvPr>
          <p:cNvSpPr txBox="1"/>
          <p:nvPr/>
        </p:nvSpPr>
        <p:spPr>
          <a:xfrm>
            <a:off x="6928799" y="1301373"/>
            <a:ext cx="688405"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しめ</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B3F7FBF4-AAE9-2154-B174-9AD5F20AED47}"/>
              </a:ext>
            </a:extLst>
          </p:cNvPr>
          <p:cNvSpPr txBox="1"/>
          <p:nvPr/>
        </p:nvSpPr>
        <p:spPr>
          <a:xfrm>
            <a:off x="982980" y="2374968"/>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けんこうじょう</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8D5D50A2-117F-A8EC-9CAB-D7F0418DD364}"/>
              </a:ext>
            </a:extLst>
          </p:cNvPr>
          <p:cNvSpPr txBox="1"/>
          <p:nvPr/>
        </p:nvSpPr>
        <p:spPr>
          <a:xfrm>
            <a:off x="5619295" y="2374968"/>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せいげん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BDACE6ED-6EAC-831E-A7BA-A1900F127117}"/>
              </a:ext>
            </a:extLst>
          </p:cNvPr>
          <p:cNvSpPr txBox="1"/>
          <p:nvPr/>
        </p:nvSpPr>
        <p:spPr>
          <a:xfrm>
            <a:off x="2490266" y="2374968"/>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もんだい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C605739E-8A64-C56B-DA5A-107D0435C0C0}"/>
              </a:ext>
            </a:extLst>
          </p:cNvPr>
          <p:cNvSpPr txBox="1"/>
          <p:nvPr/>
        </p:nvSpPr>
        <p:spPr>
          <a:xfrm>
            <a:off x="3821738" y="2374968"/>
            <a:ext cx="1681440"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にちじょうせいかつ</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BBC97659-6273-0ED9-F87F-CD76EBFB4AAF}"/>
              </a:ext>
            </a:extLst>
          </p:cNvPr>
          <p:cNvSpPr txBox="1"/>
          <p:nvPr/>
        </p:nvSpPr>
        <p:spPr>
          <a:xfrm>
            <a:off x="872525" y="2875200"/>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せいかつ</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15066142-CD55-8A00-E217-3FCFF8D6D3BA}"/>
              </a:ext>
            </a:extLst>
          </p:cNvPr>
          <p:cNvSpPr txBox="1"/>
          <p:nvPr/>
        </p:nvSpPr>
        <p:spPr>
          <a:xfrm>
            <a:off x="2740963" y="2875200"/>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きかん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80DE946A-68BE-9155-C313-54525CE3E7A8}"/>
              </a:ext>
            </a:extLst>
          </p:cNvPr>
          <p:cNvSpPr txBox="1"/>
          <p:nvPr/>
        </p:nvSpPr>
        <p:spPr>
          <a:xfrm>
            <a:off x="1058207" y="3370277"/>
            <a:ext cx="571545" cy="261610"/>
          </a:xfrm>
          <a:prstGeom prst="rect">
            <a:avLst/>
          </a:prstGeom>
          <a:noFill/>
        </p:spPr>
        <p:txBody>
          <a:bodyPr wrap="square" rtlCol="0">
            <a:spAutoFit/>
          </a:bodyPr>
          <a:lstStyle/>
          <a:p>
            <a:r>
              <a:rPr kumimoji="1" lang="ja-JP" altLang="en-US" sz="1100" b="1" dirty="0">
                <a:solidFill>
                  <a:schemeClr val="accent1"/>
                </a:solidFill>
                <a:latin typeface="Meiryo UI" panose="020B0604030504040204" pitchFamily="50" charset="-128"/>
                <a:ea typeface="Meiryo UI" panose="020B0604030504040204" pitchFamily="50" charset="-128"/>
              </a:rPr>
              <a:t>ねん</a:t>
            </a:r>
          </a:p>
        </p:txBody>
      </p:sp>
      <p:sp>
        <p:nvSpPr>
          <p:cNvPr id="29" name="テキスト ボックス 28">
            <a:extLst>
              <a:ext uri="{FF2B5EF4-FFF2-40B4-BE49-F238E27FC236}">
                <a16:creationId xmlns:a16="http://schemas.microsoft.com/office/drawing/2014/main" id="{88B3D737-137C-2CF8-6A63-5878698E4C4C}"/>
              </a:ext>
            </a:extLst>
          </p:cNvPr>
          <p:cNvSpPr txBox="1"/>
          <p:nvPr/>
        </p:nvSpPr>
        <p:spPr>
          <a:xfrm>
            <a:off x="1440548" y="3372117"/>
            <a:ext cx="1915048" cy="261610"/>
          </a:xfrm>
          <a:prstGeom prst="rect">
            <a:avLst/>
          </a:prstGeom>
          <a:noFill/>
        </p:spPr>
        <p:txBody>
          <a:bodyPr wrap="square" rtlCol="0">
            <a:spAutoFit/>
          </a:bodyPr>
          <a:lstStyle/>
          <a:p>
            <a:r>
              <a:rPr lang="ja-JP" altLang="en-US" sz="1100" b="1" dirty="0">
                <a:solidFill>
                  <a:schemeClr val="accent1"/>
                </a:solidFill>
                <a:latin typeface="Meiryo UI" panose="020B0604030504040204" pitchFamily="50" charset="-128"/>
                <a:ea typeface="Meiryo UI" panose="020B0604030504040204" pitchFamily="50" charset="-128"/>
              </a:rPr>
              <a:t>れいわがんねん</a:t>
            </a:r>
            <a:endParaRPr kumimoji="1" lang="ja-JP" altLang="en-US" sz="1100" b="1" dirty="0">
              <a:solidFill>
                <a:schemeClr val="accent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136F7A8-12FA-93D4-3DE9-873FD6EDD425}"/>
              </a:ext>
            </a:extLst>
          </p:cNvPr>
          <p:cNvSpPr/>
          <p:nvPr/>
        </p:nvSpPr>
        <p:spPr>
          <a:xfrm>
            <a:off x="688957" y="-10229"/>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へいきんじゅみょう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1" name="正方形/長方形 30">
            <a:extLst>
              <a:ext uri="{FF2B5EF4-FFF2-40B4-BE49-F238E27FC236}">
                <a16:creationId xmlns:a16="http://schemas.microsoft.com/office/drawing/2014/main" id="{99D48F7D-653A-E708-867D-B0B8431674A0}"/>
              </a:ext>
            </a:extLst>
          </p:cNvPr>
          <p:cNvSpPr/>
          <p:nvPr/>
        </p:nvSpPr>
        <p:spPr>
          <a:xfrm>
            <a:off x="2610820" y="-10229"/>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けんこうじゅみょう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76827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9" grpId="0"/>
      <p:bldP spid="12" grpId="0"/>
      <p:bldP spid="14" grpId="0"/>
      <p:bldP spid="16" grpId="0"/>
      <p:bldP spid="19" grpId="0"/>
      <p:bldP spid="20" grpId="0"/>
      <p:bldP spid="21" grpId="0"/>
      <p:bldP spid="22"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EA51509-9EB2-350E-B9A8-473093FEB172}"/>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5076"/>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主要疾病の平均入院日数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18" name="グラフ 17"/>
          <p:cNvGraphicFramePr>
            <a:graphicFrameLocks/>
          </p:cNvGraphicFramePr>
          <p:nvPr>
            <p:extLst>
              <p:ext uri="{D42A27DB-BD31-4B8C-83A1-F6EECF244321}">
                <p14:modId xmlns:p14="http://schemas.microsoft.com/office/powerpoint/2010/main" val="1757894098"/>
              </p:ext>
            </p:extLst>
          </p:nvPr>
        </p:nvGraphicFramePr>
        <p:xfrm>
          <a:off x="252580" y="928793"/>
          <a:ext cx="8688220" cy="5684443"/>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075566" y="5275431"/>
            <a:ext cx="923651"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19.6</a:t>
            </a:r>
            <a:r>
              <a:rPr kumimoji="1" lang="ja-JP" altLang="en-US" dirty="0">
                <a:latin typeface="Meiryo UI" panose="020B0604030504040204" pitchFamily="50" charset="-128"/>
                <a:ea typeface="Meiryo UI" panose="020B0604030504040204" pitchFamily="50" charset="-128"/>
              </a:rPr>
              <a:t>日</a:t>
            </a:r>
          </a:p>
        </p:txBody>
      </p:sp>
      <p:sp>
        <p:nvSpPr>
          <p:cNvPr id="24" name="テキスト ボックス 23"/>
          <p:cNvSpPr txBox="1"/>
          <p:nvPr/>
        </p:nvSpPr>
        <p:spPr>
          <a:xfrm>
            <a:off x="3356740" y="4751213"/>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23.4</a:t>
            </a:r>
            <a:r>
              <a:rPr kumimoji="1" lang="ja-JP" altLang="en-US" dirty="0">
                <a:latin typeface="Meiryo UI" panose="020B0604030504040204" pitchFamily="50" charset="-128"/>
                <a:ea typeface="Meiryo UI" panose="020B0604030504040204" pitchFamily="50" charset="-128"/>
              </a:rPr>
              <a:t>日</a:t>
            </a:r>
          </a:p>
        </p:txBody>
      </p:sp>
      <p:sp>
        <p:nvSpPr>
          <p:cNvPr id="26" name="テキスト ボックス 25"/>
          <p:cNvSpPr txBox="1"/>
          <p:nvPr/>
        </p:nvSpPr>
        <p:spPr>
          <a:xfrm>
            <a:off x="3461191" y="4226995"/>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24.6</a:t>
            </a:r>
            <a:r>
              <a:rPr kumimoji="1" lang="ja-JP" altLang="en-US" dirty="0">
                <a:latin typeface="Meiryo UI" panose="020B0604030504040204" pitchFamily="50" charset="-128"/>
                <a:ea typeface="Meiryo UI" panose="020B0604030504040204" pitchFamily="50" charset="-128"/>
              </a:rPr>
              <a:t>日</a:t>
            </a:r>
          </a:p>
        </p:txBody>
      </p:sp>
      <p:sp>
        <p:nvSpPr>
          <p:cNvPr id="27" name="テキスト ボックス 26"/>
          <p:cNvSpPr txBox="1"/>
          <p:nvPr/>
        </p:nvSpPr>
        <p:spPr>
          <a:xfrm>
            <a:off x="5823539" y="1641553"/>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59.5</a:t>
            </a:r>
            <a:r>
              <a:rPr kumimoji="1" lang="ja-JP" altLang="en-US" dirty="0">
                <a:latin typeface="Meiryo UI" panose="020B0604030504040204" pitchFamily="50" charset="-128"/>
                <a:ea typeface="Meiryo UI" panose="020B0604030504040204" pitchFamily="50" charset="-128"/>
              </a:rPr>
              <a:t>日</a:t>
            </a:r>
          </a:p>
        </p:txBody>
      </p:sp>
      <p:sp>
        <p:nvSpPr>
          <p:cNvPr id="4" name="テキスト ボックス 3"/>
          <p:cNvSpPr txBox="1"/>
          <p:nvPr/>
        </p:nvSpPr>
        <p:spPr>
          <a:xfrm>
            <a:off x="6747190" y="6274510"/>
            <a:ext cx="2316660" cy="246221"/>
          </a:xfrm>
          <a:prstGeom prst="rect">
            <a:avLst/>
          </a:prstGeom>
          <a:noFill/>
        </p:spPr>
        <p:txBody>
          <a:bodyPr wrap="non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厚生労働省「患者調査」（令和</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p:txBody>
          <a:bodyPr/>
          <a:lstStyle/>
          <a:p>
            <a:fld id="{E1D7E502-7D6F-49F2-8D91-33EB17385912}" type="slidenum">
              <a:rPr lang="ja-JP" altLang="en-US" smtClean="0"/>
              <a:pPr/>
              <a:t>8</a:t>
            </a:fld>
            <a:endParaRPr lang="ja-JP" altLang="en-US" dirty="0"/>
          </a:p>
        </p:txBody>
      </p:sp>
      <p:sp>
        <p:nvSpPr>
          <p:cNvPr id="5" name="楕円 4">
            <a:extLst>
              <a:ext uri="{FF2B5EF4-FFF2-40B4-BE49-F238E27FC236}">
                <a16:creationId xmlns:a16="http://schemas.microsoft.com/office/drawing/2014/main" id="{CE97C106-1E7F-7D6E-65F0-85490DB36062}"/>
              </a:ext>
            </a:extLst>
          </p:cNvPr>
          <p:cNvSpPr/>
          <p:nvPr/>
        </p:nvSpPr>
        <p:spPr>
          <a:xfrm>
            <a:off x="6091823" y="2583581"/>
            <a:ext cx="1486268" cy="1248903"/>
          </a:xfrm>
          <a:prstGeom prst="ellipse">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accent2"/>
                </a:solidFill>
                <a:latin typeface="Meiryo UI" panose="020B0604030504040204" pitchFamily="50" charset="-128"/>
                <a:ea typeface="Meiryo UI" panose="020B0604030504040204" pitchFamily="50" charset="-128"/>
              </a:rPr>
              <a:t>平均</a:t>
            </a:r>
            <a:r>
              <a:rPr kumimoji="1" lang="en-US" altLang="ja-JP" sz="2000" b="1" dirty="0">
                <a:solidFill>
                  <a:schemeClr val="accent2"/>
                </a:solidFill>
                <a:latin typeface="Meiryo UI" panose="020B0604030504040204" pitchFamily="50" charset="-128"/>
                <a:ea typeface="Meiryo UI" panose="020B0604030504040204" pitchFamily="50" charset="-128"/>
              </a:rPr>
              <a:t>32.3</a:t>
            </a:r>
            <a:r>
              <a:rPr lang="ja-JP" altLang="en-US" sz="2000" b="1" dirty="0">
                <a:solidFill>
                  <a:schemeClr val="accent2"/>
                </a:solidFill>
                <a:latin typeface="Meiryo UI" panose="020B0604030504040204" pitchFamily="50" charset="-128"/>
                <a:ea typeface="Meiryo UI" panose="020B0604030504040204" pitchFamily="50" charset="-128"/>
              </a:rPr>
              <a:t>日</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5918E2D-69D6-D178-47B4-4907CCF7D15A}"/>
              </a:ext>
            </a:extLst>
          </p:cNvPr>
          <p:cNvSpPr/>
          <p:nvPr/>
        </p:nvSpPr>
        <p:spPr>
          <a:xfrm>
            <a:off x="350282" y="-69579"/>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しゅよう　　　　しっぺい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4B814E20-23BE-87A2-44F7-B8C2B3DA0074}"/>
              </a:ext>
            </a:extLst>
          </p:cNvPr>
          <p:cNvSpPr/>
          <p:nvPr/>
        </p:nvSpPr>
        <p:spPr>
          <a:xfrm>
            <a:off x="2254261" y="-69579"/>
            <a:ext cx="264040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へいきん　　　　にゅういん　　　にっすう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995E891C-2A9A-ABAC-FE16-A6B97D78BA1D}"/>
              </a:ext>
            </a:extLst>
          </p:cNvPr>
          <p:cNvSpPr/>
          <p:nvPr/>
        </p:nvSpPr>
        <p:spPr>
          <a:xfrm>
            <a:off x="176115" y="916427"/>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のうけっかんしっかん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2" name="正方形/長方形 11">
            <a:extLst>
              <a:ext uri="{FF2B5EF4-FFF2-40B4-BE49-F238E27FC236}">
                <a16:creationId xmlns:a16="http://schemas.microsoft.com/office/drawing/2014/main" id="{1D4E4FEF-6FFC-CAC1-F291-E3D37CA378B1}"/>
              </a:ext>
            </a:extLst>
          </p:cNvPr>
          <p:cNvSpPr/>
          <p:nvPr/>
        </p:nvSpPr>
        <p:spPr>
          <a:xfrm>
            <a:off x="176115" y="1417596"/>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けっかく</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B00A60EC-D469-3F6F-E87C-0F44421D08B6}"/>
              </a:ext>
            </a:extLst>
          </p:cNvPr>
          <p:cNvSpPr/>
          <p:nvPr/>
        </p:nvSpPr>
        <p:spPr>
          <a:xfrm>
            <a:off x="176115" y="1956733"/>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こうけつあつせいしっかん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6C0816DD-9DF4-4446-BA8B-0B9B346D1C8A}"/>
              </a:ext>
            </a:extLst>
          </p:cNvPr>
          <p:cNvSpPr/>
          <p:nvPr/>
        </p:nvSpPr>
        <p:spPr>
          <a:xfrm>
            <a:off x="176115" y="2457789"/>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こっせつ</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5" name="正方形/長方形 14">
            <a:extLst>
              <a:ext uri="{FF2B5EF4-FFF2-40B4-BE49-F238E27FC236}">
                <a16:creationId xmlns:a16="http://schemas.microsoft.com/office/drawing/2014/main" id="{0E200E7D-C8DE-A713-C3C0-8CA3F65F933D}"/>
              </a:ext>
            </a:extLst>
          </p:cNvPr>
          <p:cNvSpPr/>
          <p:nvPr/>
        </p:nvSpPr>
        <p:spPr>
          <a:xfrm>
            <a:off x="176115" y="2987554"/>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はいえん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6" name="正方形/長方形 15">
            <a:extLst>
              <a:ext uri="{FF2B5EF4-FFF2-40B4-BE49-F238E27FC236}">
                <a16:creationId xmlns:a16="http://schemas.microsoft.com/office/drawing/2014/main" id="{28F9BEAA-9BBC-3C7C-BA85-C6A0527B16D6}"/>
              </a:ext>
            </a:extLst>
          </p:cNvPr>
          <p:cNvSpPr/>
          <p:nvPr/>
        </p:nvSpPr>
        <p:spPr>
          <a:xfrm>
            <a:off x="176115" y="3495638"/>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とうにょうびょう</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7" name="正方形/長方形 16">
            <a:extLst>
              <a:ext uri="{FF2B5EF4-FFF2-40B4-BE49-F238E27FC236}">
                <a16:creationId xmlns:a16="http://schemas.microsoft.com/office/drawing/2014/main" id="{EFB1856E-FDEE-A419-AB06-9CD0E865CDDD}"/>
              </a:ext>
            </a:extLst>
          </p:cNvPr>
          <p:cNvSpPr/>
          <p:nvPr/>
        </p:nvSpPr>
        <p:spPr>
          <a:xfrm>
            <a:off x="176115" y="4002732"/>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しんしっかん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9" name="正方形/長方形 18">
            <a:extLst>
              <a:ext uri="{FF2B5EF4-FFF2-40B4-BE49-F238E27FC236}">
                <a16:creationId xmlns:a16="http://schemas.microsoft.com/office/drawing/2014/main" id="{8B1FDD74-6AF2-7CDF-A01F-0FFABBAFE810}"/>
              </a:ext>
            </a:extLst>
          </p:cNvPr>
          <p:cNvSpPr/>
          <p:nvPr/>
        </p:nvSpPr>
        <p:spPr>
          <a:xfrm>
            <a:off x="176115" y="4535412"/>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かんしっかん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0" name="正方形/長方形 19">
            <a:extLst>
              <a:ext uri="{FF2B5EF4-FFF2-40B4-BE49-F238E27FC236}">
                <a16:creationId xmlns:a16="http://schemas.microsoft.com/office/drawing/2014/main" id="{93A0B316-9673-1A17-2E85-8DFF0E6F7A6B}"/>
              </a:ext>
            </a:extLst>
          </p:cNvPr>
          <p:cNvSpPr/>
          <p:nvPr/>
        </p:nvSpPr>
        <p:spPr>
          <a:xfrm>
            <a:off x="176115" y="5048285"/>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あくせいしんせいぶつ</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EC71F99B-34BD-94F0-80D9-0A2A628907AF}"/>
              </a:ext>
            </a:extLst>
          </p:cNvPr>
          <p:cNvSpPr/>
          <p:nvPr/>
        </p:nvSpPr>
        <p:spPr>
          <a:xfrm>
            <a:off x="6091823" y="2609183"/>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accent2"/>
                </a:solidFill>
                <a:latin typeface="Meiryo UI" panose="020B0604030504040204" pitchFamily="50" charset="-128"/>
                <a:ea typeface="Meiryo UI" panose="020B0604030504040204" pitchFamily="50" charset="-128"/>
                <a:cs typeface="ヒラギノ角ゴ ProN W6"/>
              </a:rPr>
              <a:t>へいきん</a:t>
            </a:r>
            <a:endParaRPr lang="en-US" altLang="ja-JP" sz="11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2" name="正方形/長方形 21">
            <a:extLst>
              <a:ext uri="{FF2B5EF4-FFF2-40B4-BE49-F238E27FC236}">
                <a16:creationId xmlns:a16="http://schemas.microsoft.com/office/drawing/2014/main" id="{1E76ADCF-3B41-8FFA-8A3B-AFD9E36FCEDB}"/>
              </a:ext>
            </a:extLst>
          </p:cNvPr>
          <p:cNvSpPr/>
          <p:nvPr/>
        </p:nvSpPr>
        <p:spPr>
          <a:xfrm>
            <a:off x="496295" y="5603614"/>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にっすう</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196201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12629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86020"/>
            <a:ext cx="893639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年代別人口に占める要支援・要介護認定者の割合</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4" name="テキスト ボックス 3"/>
          <p:cNvSpPr txBox="1"/>
          <p:nvPr/>
        </p:nvSpPr>
        <p:spPr>
          <a:xfrm>
            <a:off x="372482" y="6551543"/>
            <a:ext cx="8480406"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厚生労働省「介護給付費等実態統計月報」（</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2023</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月審査分</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、総務省「人口推計」</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2023</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月確定値）をもとに</a:t>
            </a:r>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生命保険文化センターが</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作成</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915704631"/>
              </p:ext>
            </p:extLst>
          </p:nvPr>
        </p:nvGraphicFramePr>
        <p:xfrm>
          <a:off x="296333" y="755942"/>
          <a:ext cx="8678334" cy="4800565"/>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1328146" y="4187991"/>
            <a:ext cx="806631"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0.4</a:t>
            </a:r>
            <a:r>
              <a:rPr kumimoji="1" lang="ja-JP" altLang="en-US" b="1" dirty="0">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2632838" y="4046494"/>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2.8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52933" y="3889339"/>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5.7</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860032" y="974960"/>
            <a:ext cx="962123"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59.1</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16023" y="511575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13149" y="511576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49"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5012327"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6304100"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p:cNvSpPr/>
          <p:nvPr/>
        </p:nvSpPr>
        <p:spPr>
          <a:xfrm>
            <a:off x="7607878"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3366"/>
              </a:solidFill>
            </a:endParaRPr>
          </a:p>
        </p:txBody>
      </p:sp>
      <p:sp>
        <p:nvSpPr>
          <p:cNvPr id="12" name="テキスト ボックス 11"/>
          <p:cNvSpPr txBox="1"/>
          <p:nvPr/>
        </p:nvSpPr>
        <p:spPr>
          <a:xfrm>
            <a:off x="1303111"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5513" y="521621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21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890820"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52</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176562" y="5214361"/>
            <a:ext cx="99418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87</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72100"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148</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650015"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396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76035" y="5112101"/>
            <a:ext cx="898887" cy="660676"/>
          </a:xfrm>
          <a:prstGeom prst="rect">
            <a:avLst/>
          </a:prstGeom>
          <a:noFill/>
          <a:ln>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認定者数</a:t>
            </a:r>
          </a:p>
        </p:txBody>
      </p:sp>
      <p:sp>
        <p:nvSpPr>
          <p:cNvPr id="14" name="スライド番号プレースホルダー 1">
            <a:extLst>
              <a:ext uri="{FF2B5EF4-FFF2-40B4-BE49-F238E27FC236}">
                <a16:creationId xmlns:a16="http://schemas.microsoft.com/office/drawing/2014/main" id="{B92DBC72-9263-FD1B-7885-A14523693B9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pPr/>
              <a:t>9</a:t>
            </a:fld>
            <a:endParaRPr lang="ja-JP" altLang="en-US" sz="1800" dirty="0"/>
          </a:p>
        </p:txBody>
      </p:sp>
      <p:sp>
        <p:nvSpPr>
          <p:cNvPr id="15" name="四角形: 角を丸くする 14">
            <a:extLst>
              <a:ext uri="{FF2B5EF4-FFF2-40B4-BE49-F238E27FC236}">
                <a16:creationId xmlns:a16="http://schemas.microsoft.com/office/drawing/2014/main" id="{636B68E7-40FA-8FAB-D929-4E294BE323F0}"/>
              </a:ext>
            </a:extLst>
          </p:cNvPr>
          <p:cNvSpPr/>
          <p:nvPr/>
        </p:nvSpPr>
        <p:spPr>
          <a:xfrm>
            <a:off x="6562725" y="5896435"/>
            <a:ext cx="2354680" cy="596972"/>
          </a:xfrm>
          <a:prstGeom prst="roundRect">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accent2"/>
                </a:solidFill>
                <a:latin typeface="Meiryo UI" panose="020B0604030504040204" pitchFamily="50" charset="-128"/>
                <a:ea typeface="Meiryo UI" panose="020B0604030504040204" pitchFamily="50" charset="-128"/>
              </a:rPr>
              <a:t>合計 約 </a:t>
            </a:r>
            <a:r>
              <a:rPr lang="en-US" altLang="ja-JP" sz="2400" b="1" dirty="0">
                <a:solidFill>
                  <a:schemeClr val="accent2"/>
                </a:solidFill>
                <a:latin typeface="Meiryo UI" panose="020B0604030504040204" pitchFamily="50" charset="-128"/>
                <a:ea typeface="Meiryo UI" panose="020B0604030504040204" pitchFamily="50" charset="-128"/>
              </a:rPr>
              <a:t>720</a:t>
            </a: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b="1" dirty="0">
                <a:solidFill>
                  <a:schemeClr val="accent2"/>
                </a:solidFill>
                <a:latin typeface="Meiryo UI" panose="020B0604030504040204" pitchFamily="50" charset="-128"/>
                <a:ea typeface="Meiryo UI" panose="020B0604030504040204" pitchFamily="50" charset="-128"/>
              </a:rPr>
              <a:t>万人</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18" name="矢印: 上向き折線 17">
            <a:extLst>
              <a:ext uri="{FF2B5EF4-FFF2-40B4-BE49-F238E27FC236}">
                <a16:creationId xmlns:a16="http://schemas.microsoft.com/office/drawing/2014/main" id="{04EF5E36-55DA-583F-B603-127DA37B92B0}"/>
              </a:ext>
            </a:extLst>
          </p:cNvPr>
          <p:cNvSpPr/>
          <p:nvPr/>
        </p:nvSpPr>
        <p:spPr>
          <a:xfrm rot="5400000">
            <a:off x="5912698" y="5871131"/>
            <a:ext cx="439599" cy="603588"/>
          </a:xfrm>
          <a:prstGeom prst="bentUpArrow">
            <a:avLst>
              <a:gd name="adj1" fmla="val 34937"/>
              <a:gd name="adj2" fmla="val 38196"/>
              <a:gd name="adj3" fmla="val 47833"/>
            </a:avLst>
          </a:prstGeom>
          <a:solidFill>
            <a:schemeClr val="accent2">
              <a:lumMod val="40000"/>
              <a:lumOff val="60000"/>
            </a:schemeClr>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D8609155-0E2E-0D3A-29F5-DADA258064B4}"/>
              </a:ext>
            </a:extLst>
          </p:cNvPr>
          <p:cNvSpPr/>
          <p:nvPr/>
        </p:nvSpPr>
        <p:spPr>
          <a:xfrm>
            <a:off x="339890" y="-35050"/>
            <a:ext cx="242847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ねんだいべつ　　　　じんこう　　　　　　し　</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正方形/長方形 4">
            <a:extLst>
              <a:ext uri="{FF2B5EF4-FFF2-40B4-BE49-F238E27FC236}">
                <a16:creationId xmlns:a16="http://schemas.microsoft.com/office/drawing/2014/main" id="{85885CF1-35B2-4F8C-02AF-478CDAA39E2D}"/>
              </a:ext>
            </a:extLst>
          </p:cNvPr>
          <p:cNvSpPr/>
          <p:nvPr/>
        </p:nvSpPr>
        <p:spPr>
          <a:xfrm>
            <a:off x="3205078" y="-21987"/>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ようしえん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BBDC9CEA-B165-897D-0361-87BED7E1716E}"/>
              </a:ext>
            </a:extLst>
          </p:cNvPr>
          <p:cNvSpPr/>
          <p:nvPr/>
        </p:nvSpPr>
        <p:spPr>
          <a:xfrm>
            <a:off x="4426629" y="-21987"/>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ようかいご</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7A78F1DF-EB99-DF4F-F2CA-FE44F1B5F45E}"/>
              </a:ext>
            </a:extLst>
          </p:cNvPr>
          <p:cNvSpPr/>
          <p:nvPr/>
        </p:nvSpPr>
        <p:spPr>
          <a:xfrm>
            <a:off x="5474115" y="-21987"/>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にんていしゃ</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4124EFDE-DDD1-6CC2-2290-0D293C26C681}"/>
              </a:ext>
            </a:extLst>
          </p:cNvPr>
          <p:cNvSpPr/>
          <p:nvPr/>
        </p:nvSpPr>
        <p:spPr>
          <a:xfrm>
            <a:off x="6695666" y="-21987"/>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わりあい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11EB8BA4-6B0D-0D5D-CAAA-8C847EEBAD2E}"/>
              </a:ext>
            </a:extLst>
          </p:cNvPr>
          <p:cNvSpPr/>
          <p:nvPr/>
        </p:nvSpPr>
        <p:spPr>
          <a:xfrm>
            <a:off x="6377999" y="5804483"/>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2"/>
                </a:solidFill>
                <a:latin typeface="Meiryo UI" panose="020B0604030504040204" pitchFamily="50" charset="-128"/>
                <a:ea typeface="Meiryo UI" panose="020B0604030504040204" pitchFamily="50" charset="-128"/>
                <a:cs typeface="ヒラギノ角ゴ ProN W6"/>
              </a:rPr>
              <a:t>ごうけい　やく</a:t>
            </a:r>
            <a:endParaRPr lang="en-US" altLang="ja-JP" sz="10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2" name="正方形/長方形 21">
            <a:extLst>
              <a:ext uri="{FF2B5EF4-FFF2-40B4-BE49-F238E27FC236}">
                <a16:creationId xmlns:a16="http://schemas.microsoft.com/office/drawing/2014/main" id="{AA3978F4-1EAB-BA34-BC4D-8DEDB3B98B2B}"/>
              </a:ext>
            </a:extLst>
          </p:cNvPr>
          <p:cNvSpPr/>
          <p:nvPr/>
        </p:nvSpPr>
        <p:spPr>
          <a:xfrm>
            <a:off x="7948140" y="5804483"/>
            <a:ext cx="1013805"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2"/>
                </a:solidFill>
                <a:latin typeface="Meiryo UI" panose="020B0604030504040204" pitchFamily="50" charset="-128"/>
                <a:ea typeface="Meiryo UI" panose="020B0604030504040204" pitchFamily="50" charset="-128"/>
                <a:cs typeface="ヒラギノ角ゴ ProN W6"/>
              </a:rPr>
              <a:t>まんにん</a:t>
            </a:r>
            <a:endParaRPr lang="en-US" altLang="ja-JP" sz="10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3" name="正方形/長方形 22">
            <a:extLst>
              <a:ext uri="{FF2B5EF4-FFF2-40B4-BE49-F238E27FC236}">
                <a16:creationId xmlns:a16="http://schemas.microsoft.com/office/drawing/2014/main" id="{0B37F59C-0373-5C04-023E-2672F40A59A4}"/>
              </a:ext>
            </a:extLst>
          </p:cNvPr>
          <p:cNvSpPr/>
          <p:nvPr/>
        </p:nvSpPr>
        <p:spPr>
          <a:xfrm>
            <a:off x="-215190" y="5049232"/>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にんていしゃすう</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4" name="正方形/長方形 23">
            <a:extLst>
              <a:ext uri="{FF2B5EF4-FFF2-40B4-BE49-F238E27FC236}">
                <a16:creationId xmlns:a16="http://schemas.microsoft.com/office/drawing/2014/main" id="{66B6C704-BBF2-366B-E12B-5DDE3C2BE5A8}"/>
              </a:ext>
            </a:extLst>
          </p:cNvPr>
          <p:cNvSpPr/>
          <p:nvPr/>
        </p:nvSpPr>
        <p:spPr>
          <a:xfrm>
            <a:off x="3196689"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5" name="正方形/長方形 24">
            <a:extLst>
              <a:ext uri="{FF2B5EF4-FFF2-40B4-BE49-F238E27FC236}">
                <a16:creationId xmlns:a16="http://schemas.microsoft.com/office/drawing/2014/main" id="{0ED423D0-FFE8-1741-0DBD-38184D746187}"/>
              </a:ext>
            </a:extLst>
          </p:cNvPr>
          <p:cNvSpPr/>
          <p:nvPr/>
        </p:nvSpPr>
        <p:spPr>
          <a:xfrm>
            <a:off x="1853628"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6" name="正方形/長方形 25">
            <a:extLst>
              <a:ext uri="{FF2B5EF4-FFF2-40B4-BE49-F238E27FC236}">
                <a16:creationId xmlns:a16="http://schemas.microsoft.com/office/drawing/2014/main" id="{C4649858-2167-D453-5CBE-66FA29CA5677}"/>
              </a:ext>
            </a:extLst>
          </p:cNvPr>
          <p:cNvSpPr/>
          <p:nvPr/>
        </p:nvSpPr>
        <p:spPr>
          <a:xfrm>
            <a:off x="4489126"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7" name="正方形/長方形 26">
            <a:extLst>
              <a:ext uri="{FF2B5EF4-FFF2-40B4-BE49-F238E27FC236}">
                <a16:creationId xmlns:a16="http://schemas.microsoft.com/office/drawing/2014/main" id="{85CC4D8D-106A-F614-7E1C-9E02C65FD48B}"/>
              </a:ext>
            </a:extLst>
          </p:cNvPr>
          <p:cNvSpPr/>
          <p:nvPr/>
        </p:nvSpPr>
        <p:spPr>
          <a:xfrm>
            <a:off x="5827453"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8" name="正方形/長方形 27">
            <a:extLst>
              <a:ext uri="{FF2B5EF4-FFF2-40B4-BE49-F238E27FC236}">
                <a16:creationId xmlns:a16="http://schemas.microsoft.com/office/drawing/2014/main" id="{9E44C1DD-0A8F-BC4F-D725-5BB5DBF0CE51}"/>
              </a:ext>
            </a:extLst>
          </p:cNvPr>
          <p:cNvSpPr/>
          <p:nvPr/>
        </p:nvSpPr>
        <p:spPr>
          <a:xfrm>
            <a:off x="8050317"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9" name="正方形/長方形 28">
            <a:extLst>
              <a:ext uri="{FF2B5EF4-FFF2-40B4-BE49-F238E27FC236}">
                <a16:creationId xmlns:a16="http://schemas.microsoft.com/office/drawing/2014/main" id="{A7C7482C-AA5E-A9C3-BBE6-2BC91BAD7075}"/>
              </a:ext>
            </a:extLst>
          </p:cNvPr>
          <p:cNvSpPr/>
          <p:nvPr/>
        </p:nvSpPr>
        <p:spPr>
          <a:xfrm>
            <a:off x="7164159"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0" name="正方形/長方形 29">
            <a:extLst>
              <a:ext uri="{FF2B5EF4-FFF2-40B4-BE49-F238E27FC236}">
                <a16:creationId xmlns:a16="http://schemas.microsoft.com/office/drawing/2014/main" id="{41C757D4-F959-6090-3805-196639E80F97}"/>
              </a:ext>
            </a:extLst>
          </p:cNvPr>
          <p:cNvSpPr/>
          <p:nvPr/>
        </p:nvSpPr>
        <p:spPr>
          <a:xfrm>
            <a:off x="8306326" y="4513324"/>
            <a:ext cx="584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いじょう</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3437324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28243</TotalTime>
  <Words>3981</Words>
  <Application>Microsoft Office PowerPoint</Application>
  <PresentationFormat>画面に合わせる (4:3)</PresentationFormat>
  <Paragraphs>1280</Paragraphs>
  <Slides>50</Slides>
  <Notes>18</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50</vt:i4>
      </vt:variant>
    </vt:vector>
  </HeadingPairs>
  <TitlesOfParts>
    <vt:vector size="64" baseType="lpstr">
      <vt:lpstr>BIZ UDPゴシック</vt:lpstr>
      <vt:lpstr>HGP創英角ｺﾞｼｯｸUB</vt:lpstr>
      <vt:lpstr>Meiryo UI</vt:lpstr>
      <vt:lpstr>MS UI Gothic</vt:lpstr>
      <vt:lpstr>ヒラギノ角ゴ Pro W6</vt:lpstr>
      <vt:lpstr>ヒラギノ丸ゴ Pro W4</vt:lpstr>
      <vt:lpstr>メイリオ</vt:lpstr>
      <vt:lpstr>游ゴシック</vt:lpstr>
      <vt:lpstr>游ゴシック Light</vt:lpstr>
      <vt:lpstr>Arial</vt:lpstr>
      <vt:lpstr>Calibri</vt:lpstr>
      <vt:lpstr>Symbol</vt:lpstr>
      <vt:lpstr>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斉藤 数弘</cp:lastModifiedBy>
  <cp:revision>149</cp:revision>
  <cp:lastPrinted>2024-04-11T07:13:19Z</cp:lastPrinted>
  <dcterms:created xsi:type="dcterms:W3CDTF">2017-02-17T04:49:29Z</dcterms:created>
  <dcterms:modified xsi:type="dcterms:W3CDTF">2024-04-14T22:21:59Z</dcterms:modified>
</cp:coreProperties>
</file>